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0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75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1" r:id="rId54"/>
    <p:sldId id="313" r:id="rId55"/>
    <p:sldId id="312" r:id="rId56"/>
    <p:sldId id="314" r:id="rId57"/>
    <p:sldId id="315" r:id="rId58"/>
    <p:sldId id="316" r:id="rId59"/>
    <p:sldId id="317" r:id="rId60"/>
    <p:sldId id="321" r:id="rId61"/>
    <p:sldId id="306" r:id="rId62"/>
    <p:sldId id="318" r:id="rId63"/>
    <p:sldId id="322" r:id="rId64"/>
    <p:sldId id="323" r:id="rId65"/>
    <p:sldId id="324" r:id="rId66"/>
    <p:sldId id="319" r:id="rId67"/>
    <p:sldId id="325" r:id="rId68"/>
    <p:sldId id="326" r:id="rId69"/>
    <p:sldId id="327" r:id="rId70"/>
    <p:sldId id="328" r:id="rId71"/>
    <p:sldId id="329" r:id="rId72"/>
    <p:sldId id="330" r:id="rId73"/>
    <p:sldId id="320" r:id="rId74"/>
    <p:sldId id="331" r:id="rId75"/>
    <p:sldId id="332" r:id="rId76"/>
    <p:sldId id="333" r:id="rId77"/>
    <p:sldId id="334" r:id="rId78"/>
    <p:sldId id="338" r:id="rId79"/>
    <p:sldId id="335" r:id="rId80"/>
    <p:sldId id="336" r:id="rId81"/>
    <p:sldId id="340" r:id="rId82"/>
    <p:sldId id="337" r:id="rId83"/>
    <p:sldId id="339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3" r:id="rId94"/>
    <p:sldId id="350" r:id="rId95"/>
    <p:sldId id="351" r:id="rId96"/>
    <p:sldId id="352" r:id="rId97"/>
    <p:sldId id="354" r:id="rId98"/>
    <p:sldId id="358" r:id="rId99"/>
    <p:sldId id="355" r:id="rId100"/>
    <p:sldId id="356" r:id="rId101"/>
    <p:sldId id="357" r:id="rId102"/>
    <p:sldId id="359" r:id="rId103"/>
    <p:sldId id="360" r:id="rId104"/>
    <p:sldId id="361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5" r:id="rId114"/>
    <p:sldId id="362" r:id="rId115"/>
    <p:sldId id="372" r:id="rId116"/>
    <p:sldId id="373" r:id="rId117"/>
    <p:sldId id="376" r:id="rId118"/>
    <p:sldId id="377" r:id="rId1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D49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38A05-63B6-4225-A27B-76C8B3E6E804}" v="3" dt="2022-11-10T10:40:10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Venditti" userId="05071b69-cdab-4f15-9620-466c2b238aec" providerId="ADAL" clId="{3AD38A05-63B6-4225-A27B-76C8B3E6E804}"/>
    <pc:docChg chg="custSel addSld delSld modSld">
      <pc:chgData name="Antonio Venditti" userId="05071b69-cdab-4f15-9620-466c2b238aec" providerId="ADAL" clId="{3AD38A05-63B6-4225-A27B-76C8B3E6E804}" dt="2022-11-10T10:40:25.058" v="10" actId="47"/>
      <pc:docMkLst>
        <pc:docMk/>
      </pc:docMkLst>
      <pc:sldChg chg="del">
        <pc:chgData name="Antonio Venditti" userId="05071b69-cdab-4f15-9620-466c2b238aec" providerId="ADAL" clId="{3AD38A05-63B6-4225-A27B-76C8B3E6E804}" dt="2022-11-10T10:38:44.526" v="1" actId="47"/>
        <pc:sldMkLst>
          <pc:docMk/>
          <pc:sldMk cId="3646455512" sldId="256"/>
        </pc:sldMkLst>
      </pc:sldChg>
      <pc:sldChg chg="del">
        <pc:chgData name="Antonio Venditti" userId="05071b69-cdab-4f15-9620-466c2b238aec" providerId="ADAL" clId="{3AD38A05-63B6-4225-A27B-76C8B3E6E804}" dt="2022-11-10T10:38:32.764" v="0" actId="47"/>
        <pc:sldMkLst>
          <pc:docMk/>
          <pc:sldMk cId="2268807120" sldId="260"/>
        </pc:sldMkLst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783083374" sldId="261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83083374" sldId="261"/>
            <ac:spMk id="5" creationId="{62B5F95E-0C91-4AD1-93BF-E29EEFC2443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83083374" sldId="261"/>
            <ac:spMk id="6" creationId="{A82A590F-4FA2-444A-8644-4995473F415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83083374" sldId="261"/>
            <ac:spMk id="7" creationId="{C002D89E-E266-4D62-A093-8E69F1CCCB1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24789082" sldId="262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4789082" sldId="262"/>
            <ac:spMk id="2" creationId="{31534321-34A6-4F89-8DA2-025C8B9A60A1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4789082" sldId="262"/>
            <ac:spMk id="3" creationId="{C3D09309-3DCB-402B-B81C-5DA6C845652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4789082" sldId="262"/>
            <ac:spMk id="4" creationId="{B480284C-8197-48B4-B9D4-59233DE89B5D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4789082" sldId="262"/>
            <ac:spMk id="5" creationId="{07AF3291-1AB3-50E3-AC2F-EB73B4B7D350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121215725" sldId="263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1215725" sldId="263"/>
            <ac:spMk id="2" creationId="{EB031E8E-D39C-4366-90BD-59D4E5AAAE9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1215725" sldId="263"/>
            <ac:spMk id="3" creationId="{2F192D96-C23A-4E97-A253-4460C72E39C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1215725" sldId="263"/>
            <ac:spMk id="4" creationId="{B1DDA358-5464-42C7-ADAD-F669F8ED7B1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838754406" sldId="264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38754406" sldId="264"/>
            <ac:spMk id="2" creationId="{1855AA80-C0C6-45F0-B7DD-076F9C678140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38754406" sldId="264"/>
            <ac:spMk id="3" creationId="{FFC672DC-EE77-43FE-81D3-11EC42FB00A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38754406" sldId="264"/>
            <ac:spMk id="4" creationId="{B9757F98-D121-4ACB-ACF8-35E3C983C6B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38754406" sldId="264"/>
            <ac:spMk id="5" creationId="{8A37EAD2-8EE7-7428-F9E8-FBCC9A3A35E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752664943" sldId="265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52664943" sldId="265"/>
            <ac:spMk id="2" creationId="{689FAAAE-42E8-4746-BF8D-552B2050C37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52664943" sldId="265"/>
            <ac:spMk id="3" creationId="{C0F8EA8F-9B93-4016-8684-79DC800B99B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52664943" sldId="265"/>
            <ac:spMk id="4" creationId="{F656AE75-E7CC-494B-A46C-A521D2F1E4B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52664943" sldId="265"/>
            <ac:spMk id="5" creationId="{D4843E2B-D49D-3011-AA42-3B2C1084892D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837370534" sldId="26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7370534" sldId="266"/>
            <ac:spMk id="2" creationId="{79B50CD2-25E9-42E0-914A-250FF68B9BC4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7370534" sldId="266"/>
            <ac:spMk id="3" creationId="{5908C4C9-DAEC-4E46-B15B-49E1340766E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7370534" sldId="266"/>
            <ac:spMk id="4" creationId="{F320A96E-D38C-45BB-B3F3-AE9FF2A9E3C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7370534" sldId="266"/>
            <ac:spMk id="5" creationId="{90EF2315-14B5-3FB8-2F2C-31ED0DEEBC73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898375120" sldId="26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98375120" sldId="267"/>
            <ac:spMk id="2" creationId="{25E3A4DE-37ED-4509-93FD-6D836CD7CC3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98375120" sldId="267"/>
            <ac:spMk id="3" creationId="{035D2F59-1372-44A2-A303-F14AFC862B49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98375120" sldId="267"/>
            <ac:spMk id="4" creationId="{0C8EE73B-E296-4E92-A4B7-A860A5F8E05B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98375120" sldId="267"/>
            <ac:spMk id="5" creationId="{ED8205BD-2098-13F3-FFCC-4ADAECFFF5FD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17558401" sldId="268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558401" sldId="268"/>
            <ac:spMk id="2" creationId="{716909E4-6EFF-48F1-8749-E1018821616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558401" sldId="268"/>
            <ac:spMk id="3" creationId="{DEE29F96-A254-433B-B4E6-40AAF05F373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558401" sldId="268"/>
            <ac:spMk id="4" creationId="{5279433A-2D0C-42EA-85C5-A7D453ADF98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558401" sldId="268"/>
            <ac:spMk id="5" creationId="{E69CCDA0-0175-5AD2-7980-CC6DC6A2032F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53944362" sldId="269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3944362" sldId="269"/>
            <ac:spMk id="2" creationId="{BE8B7AAB-7385-4C80-9943-77E5E691E185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3944362" sldId="269"/>
            <ac:spMk id="3" creationId="{2E12F390-FDE7-4C3A-ADFC-076EF9E739C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3944362" sldId="269"/>
            <ac:spMk id="4" creationId="{B1194C39-ECC5-4FAF-A493-C2BC98CB444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3944362" sldId="269"/>
            <ac:spMk id="5" creationId="{78BD0497-C5F1-C119-B601-B234A866B66E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50859117" sldId="270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50859117" sldId="270"/>
            <ac:spMk id="2" creationId="{99229E9B-94E5-4F57-8A36-F7C33947A0A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50859117" sldId="270"/>
            <ac:spMk id="3" creationId="{CD948172-0E6C-4926-BC38-10EF1113C6F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50859117" sldId="270"/>
            <ac:spMk id="4" creationId="{5E9BB5F4-870D-42EC-9C00-6F423A1DB0C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50859117" sldId="270"/>
            <ac:spMk id="5" creationId="{8E2ED081-FD15-DA2B-A7DC-34C151BE9DFF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012105563" sldId="271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2105563" sldId="271"/>
            <ac:spMk id="2" creationId="{58F1142A-25BB-4E94-8F01-1966581BE6C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2105563" sldId="271"/>
            <ac:spMk id="3" creationId="{792B2719-0906-4FFD-AB4E-CF5CF7C79FB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2105563" sldId="271"/>
            <ac:spMk id="4" creationId="{7EDB46D7-D2FB-430D-86DA-FA59964664B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2105563" sldId="271"/>
            <ac:spMk id="5" creationId="{6FA07160-E6D0-9FAE-576E-A9AAA33DDE0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183298576" sldId="272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83298576" sldId="272"/>
            <ac:spMk id="2" creationId="{2CCC4C37-DC52-4AF9-B6B8-B9BD1C73FDA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83298576" sldId="272"/>
            <ac:spMk id="3" creationId="{C5339DA2-CFBE-41B8-BBE9-F81E01FA3BD9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83298576" sldId="272"/>
            <ac:spMk id="4" creationId="{64524D05-0500-42D1-8AC1-F7E6EDFAF4E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83298576" sldId="272"/>
            <ac:spMk id="5" creationId="{774D566C-1471-DC89-63E2-7F70882A291E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377547636" sldId="273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77547636" sldId="273"/>
            <ac:spMk id="2" creationId="{CAC333DC-5CD9-4261-B965-418496A129A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77547636" sldId="273"/>
            <ac:spMk id="3" creationId="{10FDCBEC-CD33-4B73-8FD1-7D1D4EE8498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77547636" sldId="273"/>
            <ac:spMk id="4" creationId="{0EEC88C2-877F-49FF-A982-1B40DAD7431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77547636" sldId="273"/>
            <ac:spMk id="5" creationId="{EAA7BFD8-B8A4-22EC-6370-B32E024D559A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603499691" sldId="274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03499691" sldId="274"/>
            <ac:spMk id="2" creationId="{35799611-A6E3-42B4-94EF-E87FBE1E633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03499691" sldId="274"/>
            <ac:spMk id="3" creationId="{75482B4A-046A-4318-9440-B040BF97DBE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03499691" sldId="274"/>
            <ac:spMk id="4" creationId="{565227E1-686A-4F48-8068-4A152102C0F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03499691" sldId="274"/>
            <ac:spMk id="5" creationId="{6A0B6B31-10A4-426F-6590-F15A21A14D9F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66566147" sldId="275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6566147" sldId="275"/>
            <ac:spMk id="2" creationId="{F0C9D514-9035-465C-A7FF-7E5341EEC39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6566147" sldId="275"/>
            <ac:spMk id="3" creationId="{E8A86291-F21F-4264-9612-271BCBF4293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6566147" sldId="275"/>
            <ac:spMk id="4" creationId="{23AB797F-7145-4864-988A-967DE78686ED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6566147" sldId="275"/>
            <ac:spMk id="5" creationId="{AC87CFB8-C921-C656-C8D8-1DF40BD76916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280134881" sldId="27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80134881" sldId="276"/>
            <ac:spMk id="4" creationId="{5F09618C-EF0C-41B4-8F1A-80B39DE8B17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80134881" sldId="276"/>
            <ac:spMk id="5" creationId="{B3DC3A4D-2790-4CAD-89FE-05F336960AC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80134881" sldId="276"/>
            <ac:spMk id="6" creationId="{009A8F20-5E67-416F-80F9-2B5C10202E47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838472221" sldId="277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38472221" sldId="277"/>
            <ac:spMk id="2" creationId="{8FC7101F-88FA-4519-893B-8496CEAEC08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38472221" sldId="277"/>
            <ac:spMk id="3" creationId="{CD41B1B3-6F86-4C18-A68F-FEFE085171C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38472221" sldId="277"/>
            <ac:spMk id="4" creationId="{68681861-64EE-4838-94A7-7D9B1CB73AA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38472221" sldId="277"/>
            <ac:spMk id="5" creationId="{91EB2666-464A-8CB9-8B60-51A92ED5216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38472221" sldId="277"/>
            <ac:spMk id="7" creationId="{48D12FF8-F619-1B32-CA2E-125BFB53273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182907425" sldId="278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2907425" sldId="278"/>
            <ac:spMk id="2" creationId="{76496682-ECF1-4372-91A8-2B23EE74E95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2907425" sldId="278"/>
            <ac:spMk id="3" creationId="{CB444891-7698-4AB9-951A-428EDE8E48C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2907425" sldId="278"/>
            <ac:spMk id="4" creationId="{9BF7E6A8-CC74-4AED-AC60-712CD0D014B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2907425" sldId="278"/>
            <ac:spMk id="5" creationId="{13428E26-DE6B-552D-53CA-E2468EA40AF4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651758763" sldId="279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51758763" sldId="279"/>
            <ac:spMk id="2" creationId="{78EBD025-89E0-4B7A-B2FD-ECD39A4A237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51758763" sldId="279"/>
            <ac:spMk id="3" creationId="{104F473F-C06D-4039-A712-66277A877E5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51758763" sldId="279"/>
            <ac:spMk id="4" creationId="{CFA8C3CF-9620-47A7-9E2F-9C3278F965C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553675737" sldId="280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53675737" sldId="280"/>
            <ac:spMk id="2" creationId="{E4E70B08-C6FC-4DB0-BDE0-6E13897C43E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53675737" sldId="280"/>
            <ac:spMk id="3" creationId="{DBF6B1BB-9240-4B39-A7DA-6C731FEC06D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53675737" sldId="280"/>
            <ac:spMk id="4" creationId="{C2B6F318-D917-4AC8-BE22-D4296656B9F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53675737" sldId="280"/>
            <ac:spMk id="5" creationId="{8BDCAF85-1B7D-E197-57F2-EA2726460315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270596260" sldId="281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70596260" sldId="281"/>
            <ac:spMk id="2" creationId="{38F38888-2FB9-43AA-9C2C-C81C413394D8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70596260" sldId="281"/>
            <ac:spMk id="3" creationId="{C5E797BB-4BA4-4A4E-A2ED-C357048CF65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70596260" sldId="281"/>
            <ac:spMk id="4" creationId="{584C7F47-8FB8-4AA9-B58D-2D3B8B8F692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70596260" sldId="281"/>
            <ac:spMk id="5" creationId="{416D8EED-4BA0-D5EE-CC0F-33862FF08D0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062650473" sldId="282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62650473" sldId="282"/>
            <ac:spMk id="2" creationId="{0D4E20D3-3E13-43DD-BA15-475A8B9CF603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62650473" sldId="282"/>
            <ac:spMk id="3" creationId="{B0F1B0A8-C00F-4D01-9A0B-87DCCE532B6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62650473" sldId="282"/>
            <ac:spMk id="4" creationId="{758CDB80-8AAB-4EFD-823D-D1D93D2D895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62650473" sldId="282"/>
            <ac:spMk id="5" creationId="{CC628BCA-806F-E52D-7FA1-6595B0C1F4D5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898878228" sldId="283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98878228" sldId="283"/>
            <ac:spMk id="2" creationId="{0A753331-4029-48EC-80E3-1725BDC321F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98878228" sldId="283"/>
            <ac:spMk id="3" creationId="{988AEA13-BF46-455E-AA46-3187021D373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98878228" sldId="283"/>
            <ac:spMk id="4" creationId="{10B2C4B1-B6B3-4C8D-B06D-8D42F79E2EF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98878228" sldId="283"/>
            <ac:spMk id="5" creationId="{555A1AC1-C3F6-9A20-9B17-5F3AF8A9C786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218156442" sldId="284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18156442" sldId="284"/>
            <ac:spMk id="2" creationId="{387C0D1F-9077-45A6-A15C-8B4BAA69A08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18156442" sldId="284"/>
            <ac:spMk id="3" creationId="{98308F77-D0B1-4779-A9E9-716CA0B1461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18156442" sldId="284"/>
            <ac:spMk id="4" creationId="{8E69B9CC-CEEC-4D6D-B824-7784C07BD0E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815744122" sldId="285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15744122" sldId="285"/>
            <ac:spMk id="2" creationId="{944F834C-6C6D-4D88-AB2B-512BBEA0E68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15744122" sldId="285"/>
            <ac:spMk id="3" creationId="{08950C34-FC28-41F6-8D37-E0F4A132434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15744122" sldId="285"/>
            <ac:spMk id="4" creationId="{50132FFF-2EB1-46E2-8645-D7516B8A197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15744122" sldId="285"/>
            <ac:spMk id="5" creationId="{240BA8A9-A5C5-B672-4B9A-B15ED65BC43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893540405" sldId="28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3540405" sldId="286"/>
            <ac:spMk id="2" creationId="{9B0248C5-0D51-4989-A501-892D39F1D04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3540405" sldId="286"/>
            <ac:spMk id="3" creationId="{07EC44CB-C90F-4BF5-934F-E9CA5EC6654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3540405" sldId="286"/>
            <ac:spMk id="4" creationId="{CDA47413-FBF4-4B17-9BB1-D7BE9960915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3540405" sldId="286"/>
            <ac:spMk id="5" creationId="{CD915B50-9A2D-A02A-8AE4-C7526B254F9D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995948161" sldId="28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95948161" sldId="287"/>
            <ac:spMk id="2" creationId="{C69CC2D3-9D54-4034-BCD4-B7B1CEA28D2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95948161" sldId="287"/>
            <ac:spMk id="3" creationId="{080323D8-68E0-49D4-AAC4-5CEE52991E1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95948161" sldId="287"/>
            <ac:spMk id="4" creationId="{E12F94A0-4955-45A0-A004-8A0C53719C3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95948161" sldId="287"/>
            <ac:spMk id="5" creationId="{159BEA62-6D55-F074-2191-1F03D9128D33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013455425" sldId="288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3455425" sldId="288"/>
            <ac:spMk id="2" creationId="{7B5E65E0-FB2B-4E92-950C-73876C88536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3455425" sldId="288"/>
            <ac:spMk id="3" creationId="{2FD43084-A141-41A5-9DB6-0AF43F874D6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3455425" sldId="288"/>
            <ac:spMk id="4" creationId="{4A5AD46B-1C6D-4E77-A263-AD4E8E4285E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13455425" sldId="288"/>
            <ac:spMk id="5" creationId="{E5D9D9C7-C882-FA68-1A81-D8DA8E0026B9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782081205" sldId="28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2081205" sldId="289"/>
            <ac:spMk id="2" creationId="{29561A42-BBA2-40D7-AFB0-249A19B28B7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2081205" sldId="289"/>
            <ac:spMk id="3" creationId="{35664B0F-9CC7-45BA-80FD-BD288BC353C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2081205" sldId="289"/>
            <ac:spMk id="4" creationId="{A505718B-B14D-417A-B6B0-36BC59954F3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2081205" sldId="289"/>
            <ac:spMk id="5" creationId="{449AED58-0DD4-7670-7F1A-8D3E0587C71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2081205" sldId="289"/>
            <ac:spMk id="7" creationId="{11FE2286-52D7-F159-EA69-33A7CA6DC6D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962885639" sldId="290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2885639" sldId="290"/>
            <ac:spMk id="2" creationId="{73FF1009-C51F-4193-A7FA-C5CA089AE86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2885639" sldId="290"/>
            <ac:spMk id="3" creationId="{3E42F375-2A20-475A-9285-687DBE77199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2885639" sldId="290"/>
            <ac:spMk id="4" creationId="{FF34795F-5F84-4CBC-9368-C73CECCDED9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2885639" sldId="290"/>
            <ac:spMk id="5" creationId="{52C7CD0D-B00E-B472-83F8-5FF61FBD3D39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43732549" sldId="291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43732549" sldId="291"/>
            <ac:spMk id="2" creationId="{76F68BC4-BD45-4BC3-BA4B-12BD2815CBF8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43732549" sldId="291"/>
            <ac:spMk id="3" creationId="{76398A49-3CCD-472E-AA9F-0EB1D541049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43732549" sldId="291"/>
            <ac:spMk id="4" creationId="{39E9C2C0-A751-4C14-9266-7AE4FAF73A0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43732549" sldId="291"/>
            <ac:spMk id="5" creationId="{A569E8B8-D549-8225-2FA5-932D74CFC6A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545244506" sldId="29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45244506" sldId="292"/>
            <ac:spMk id="2" creationId="{4C117408-E8CF-4190-A971-F1789723450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45244506" sldId="292"/>
            <ac:spMk id="3" creationId="{9BDA0724-014D-42FA-845C-8E4B1B59F57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45244506" sldId="292"/>
            <ac:spMk id="4" creationId="{A1685894-8546-4C69-9E75-75421D19F71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45244506" sldId="292"/>
            <ac:spMk id="5" creationId="{487E4324-D66D-9560-1341-67C67681D4E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545244506" sldId="292"/>
            <ac:spMk id="7" creationId="{6D59E855-2E72-623B-415A-F2E33FBBF8F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393541975" sldId="293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93541975" sldId="293"/>
            <ac:spMk id="2" creationId="{7D4ADB95-58DE-4A06-99D7-4E1D5858BF4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93541975" sldId="293"/>
            <ac:spMk id="3" creationId="{33DD8836-A8D0-4503-8EB6-F2A9641A822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93541975" sldId="293"/>
            <ac:spMk id="4" creationId="{7577F36D-731C-4A0A-9970-D65DE1776EF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93541975" sldId="293"/>
            <ac:spMk id="5" creationId="{6D145223-CB78-995A-6326-79F4C19CC67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001462533" sldId="294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01462533" sldId="294"/>
            <ac:spMk id="2" creationId="{8E125E58-5ACB-4924-B886-D988F452123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01462533" sldId="294"/>
            <ac:spMk id="3" creationId="{D1F629B0-91F2-4405-BA3C-686E7B2740D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01462533" sldId="294"/>
            <ac:spMk id="4" creationId="{54F01E10-20D4-4BAA-B0AA-012C76185F0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001462533" sldId="294"/>
            <ac:spMk id="5" creationId="{C74EEF5D-60F0-FF0A-7839-06C9C2A7F30C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144419600" sldId="295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44419600" sldId="295"/>
            <ac:spMk id="2" creationId="{7318AC3F-008C-40B2-956F-D3A212D3B3D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44419600" sldId="295"/>
            <ac:spMk id="3" creationId="{F6899F7C-06BD-47E9-A39D-709C8E7535D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44419600" sldId="295"/>
            <ac:spMk id="4" creationId="{1BE819B1-BBC6-4688-B041-7D0F7484C41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075061820" sldId="29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075061820" sldId="296"/>
            <ac:spMk id="2" creationId="{A5740741-8086-4C98-BBAF-871537563124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075061820" sldId="296"/>
            <ac:spMk id="3" creationId="{A91E32DB-816B-4F45-BCDB-9E84DB35DF6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075061820" sldId="296"/>
            <ac:spMk id="4" creationId="{22963D37-7EEE-411F-A0AE-0D1E5095783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075061820" sldId="296"/>
            <ac:spMk id="5" creationId="{C4369203-4493-F2FB-7DC2-96A5D896D96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147594348" sldId="29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47594348" sldId="297"/>
            <ac:spMk id="2" creationId="{5535E4DF-B3CB-4575-A574-ACE51FBAF2A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47594348" sldId="297"/>
            <ac:spMk id="3" creationId="{12E9A1A9-41AA-449B-86D3-15A6062123A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47594348" sldId="297"/>
            <ac:spMk id="4" creationId="{7A5559CD-0FD7-4FA1-8E04-9C5CC229D6F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47594348" sldId="297"/>
            <ac:spMk id="5" creationId="{FCDCF3CD-FF1D-3448-4AC4-10B92CE3F5F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606980359" sldId="298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06980359" sldId="298"/>
            <ac:spMk id="2" creationId="{0E389D63-8B81-4298-A6FD-1823C35F3F0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06980359" sldId="298"/>
            <ac:spMk id="3" creationId="{75C76CCD-2FC7-462F-804A-3D9E47D7CA86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06980359" sldId="298"/>
            <ac:spMk id="4" creationId="{655C7960-F98B-49A0-B2CF-4C1C2C0974B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06980359" sldId="298"/>
            <ac:spMk id="5" creationId="{E50CF7AB-DFFA-C727-7B01-DDD90B0BFCE7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81608565" sldId="299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81608565" sldId="299"/>
            <ac:spMk id="2" creationId="{13E31663-A233-4BA8-8514-716B31A12275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81608565" sldId="299"/>
            <ac:spMk id="3" creationId="{87F6D192-6D22-42DC-B28D-B75C0C15623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81608565" sldId="299"/>
            <ac:spMk id="4" creationId="{D4A214EA-9818-4671-A003-C182D7845B7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81608565" sldId="299"/>
            <ac:spMk id="5" creationId="{47270BED-D95A-5513-80EE-D7C3C4F4BE2A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065854610" sldId="300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65854610" sldId="300"/>
            <ac:spMk id="2" creationId="{1443552B-032B-4525-AED1-039A2BE2C3B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65854610" sldId="300"/>
            <ac:spMk id="3" creationId="{477C3EA4-9A9A-4D43-8C55-1ACD3FE125B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65854610" sldId="300"/>
            <ac:spMk id="4" creationId="{4D762BD6-98C3-4922-8B5D-723DCA9D6E0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65854610" sldId="300"/>
            <ac:spMk id="5" creationId="{F7DA4D3F-BBF9-D5CA-7610-139B451E4C06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461348157" sldId="301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61348157" sldId="301"/>
            <ac:spMk id="2" creationId="{77CF388D-32DC-4ED7-A610-9008727826F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61348157" sldId="301"/>
            <ac:spMk id="3" creationId="{62B5BB0E-7737-4694-AEC3-FBDA3B8FB9C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61348157" sldId="301"/>
            <ac:spMk id="4" creationId="{D303374F-308E-4ECE-8149-05CFAC1C42A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978847119" sldId="302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78847119" sldId="302"/>
            <ac:spMk id="2" creationId="{4DB3F202-39ED-46F9-9453-2183BC463D1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78847119" sldId="302"/>
            <ac:spMk id="3" creationId="{EAE11BAE-0A79-41E9-A6F3-D964FD0A2C9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78847119" sldId="302"/>
            <ac:spMk id="4" creationId="{EF6D2FA8-0CBB-4EB7-9FA2-2401E3FF230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78847119" sldId="302"/>
            <ac:spMk id="5" creationId="{E6915C66-06AD-6572-CB91-0504D875DE79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126187715" sldId="303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6187715" sldId="303"/>
            <ac:spMk id="2" creationId="{4663A171-A273-4ABF-8668-A1DBE298093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6187715" sldId="303"/>
            <ac:spMk id="3" creationId="{5C079563-3C4E-44F5-947C-A948D77A56C1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6187715" sldId="303"/>
            <ac:spMk id="4" creationId="{013D9110-EC70-4F6E-AE61-B14A0621A09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26187715" sldId="303"/>
            <ac:spMk id="5" creationId="{8CD1201A-B103-5FB4-EC45-966B9463C31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732150170" sldId="304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32150170" sldId="304"/>
            <ac:spMk id="2" creationId="{6BF34F3E-204B-4C45-8344-1BCF53A4044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32150170" sldId="304"/>
            <ac:spMk id="3" creationId="{C2396042-2574-4056-B1C5-5932A44F04F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32150170" sldId="304"/>
            <ac:spMk id="4" creationId="{F7B2160E-BE23-4969-A807-DBD9EF1F844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32150170" sldId="304"/>
            <ac:spMk id="5" creationId="{65A9318A-7BBE-4E05-2201-D517A4358F4D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463540404" sldId="305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540404" sldId="305"/>
            <ac:spMk id="2" creationId="{B096F8DB-DE95-4FCE-BB32-E7EF11653A4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540404" sldId="305"/>
            <ac:spMk id="3" creationId="{21D7FC87-9146-4723-8A0A-2CBF736F8B2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540404" sldId="305"/>
            <ac:spMk id="4" creationId="{40BED609-073C-4D11-8A1F-CEBCE6547A7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540404" sldId="305"/>
            <ac:spMk id="5" creationId="{ED91075D-9B6F-5A5B-F88D-258B99F58DE1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882432080" sldId="30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82432080" sldId="306"/>
            <ac:spMk id="2" creationId="{7DA6B422-AB58-4F0B-B22B-04A18F4FFE4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82432080" sldId="306"/>
            <ac:spMk id="3" creationId="{50070F2F-A0A3-4A9B-9686-825EF545EDE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82432080" sldId="306"/>
            <ac:spMk id="4" creationId="{2834C809-63F3-4999-B0E8-E38220C88879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99913995" sldId="307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99913995" sldId="307"/>
            <ac:spMk id="2" creationId="{3FBFD9D3-6018-4410-9ACA-BF07BF58DA61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99913995" sldId="307"/>
            <ac:spMk id="3" creationId="{E51F0FA8-EB13-49F4-B1D7-3A2FFB05C1B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99913995" sldId="307"/>
            <ac:spMk id="4" creationId="{2DDE5565-BF3A-45A7-9D3F-E30D4EA9B09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99913995" sldId="307"/>
            <ac:spMk id="5" creationId="{8BDBF87C-DC15-5DA9-AED2-73A2E6A4438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99913995" sldId="307"/>
            <ac:spMk id="7" creationId="{DC0E6F44-9D4E-1339-3DFE-2CE0520A25B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852033195" sldId="308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52033195" sldId="308"/>
            <ac:spMk id="2" creationId="{D0E69972-61DD-494F-B4B5-90D62E8B250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52033195" sldId="308"/>
            <ac:spMk id="3" creationId="{42569EE4-32AD-4571-BB88-F02C158C5C9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52033195" sldId="308"/>
            <ac:spMk id="4" creationId="{BEFBCC5B-F1C3-46F6-AE59-984D0752A6F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52033195" sldId="308"/>
            <ac:spMk id="5" creationId="{5B3D1E33-92CC-5FFA-3FD2-74AD252E96E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852033195" sldId="308"/>
            <ac:spMk id="7" creationId="{F82F29AC-9DB2-D466-7A7D-9CA39C13731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290805870" sldId="30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90805870" sldId="309"/>
            <ac:spMk id="2" creationId="{564931DF-1BC9-4A22-8282-037A1367BE7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90805870" sldId="309"/>
            <ac:spMk id="3" creationId="{73A7CDA4-81DA-4CE2-9717-73BB3C6E6CA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90805870" sldId="309"/>
            <ac:spMk id="4" creationId="{3C629C98-6F69-40B1-BF45-E8609F674D0B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90805870" sldId="309"/>
            <ac:spMk id="5" creationId="{9EB176A3-D01F-C9AB-4BDA-21324971D4B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90805870" sldId="309"/>
            <ac:spMk id="7" creationId="{DD8205D7-DD33-F195-1C84-6DD54754376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779428526" sldId="310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79428526" sldId="310"/>
            <ac:spMk id="2" creationId="{C6F1A7AD-9941-4F15-8D83-123FEFDFD9E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79428526" sldId="310"/>
            <ac:spMk id="3" creationId="{2A7DE50B-2970-4647-B8A8-06996E9E2EB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79428526" sldId="310"/>
            <ac:spMk id="4" creationId="{72D85CC7-4AE5-4BB3-81AA-433E8905E48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79428526" sldId="310"/>
            <ac:spMk id="5" creationId="{4A5F25C6-44ED-26A1-1408-DC3A00706D7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79428526" sldId="310"/>
            <ac:spMk id="7" creationId="{0FCD20B8-4942-4CF3-89D9-17F5B0E3765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824302785" sldId="311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24302785" sldId="311"/>
            <ac:spMk id="2" creationId="{31947AFC-F036-44CE-973C-F23BD5F33A8D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24302785" sldId="311"/>
            <ac:spMk id="3" creationId="{780DA818-22C0-4EC8-843C-DE0BA6C1D82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24302785" sldId="311"/>
            <ac:spMk id="4" creationId="{44FF5D79-1309-455A-875D-407B6CC5EA5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24302785" sldId="311"/>
            <ac:spMk id="5" creationId="{0C733F36-B82A-3B6C-0767-33880706D72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24302785" sldId="311"/>
            <ac:spMk id="7" creationId="{1B1D40D5-B535-D043-83C9-8C890DC60A4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560740514" sldId="31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60740514" sldId="312"/>
            <ac:spMk id="2" creationId="{F41FEAC5-6249-4452-A9A3-33ECE894A9F5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60740514" sldId="312"/>
            <ac:spMk id="3" creationId="{30C28EFE-1499-4FC8-8D94-DE00DD9C95C6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60740514" sldId="312"/>
            <ac:spMk id="4" creationId="{C14FE778-4B47-4C70-AF09-4C016B88E5A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60740514" sldId="312"/>
            <ac:spMk id="5" creationId="{19F1CC3D-2D73-7F4E-834B-E2D5BA3B10ED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560740514" sldId="312"/>
            <ac:spMk id="7" creationId="{16BC2FD5-A38D-F1DC-F82A-29634391DC6F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171727888" sldId="313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71727888" sldId="313"/>
            <ac:spMk id="2" creationId="{D98AFCAD-837A-4384-9595-2ABF67DFBC53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71727888" sldId="313"/>
            <ac:spMk id="3" creationId="{7C69ED31-E50F-442F-A0BB-A9C7B131F631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71727888" sldId="313"/>
            <ac:spMk id="4" creationId="{C14F0370-E6F5-47AF-883C-2674AC41555B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71727888" sldId="313"/>
            <ac:spMk id="5" creationId="{A7E74171-40A3-1C20-081B-8C0A74AEC6A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71727888" sldId="313"/>
            <ac:spMk id="7" creationId="{D7932A78-75CF-5093-EE16-3405D78467E3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90804267" sldId="314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0804267" sldId="314"/>
            <ac:spMk id="2" creationId="{0A93CC77-67B3-4FC1-9788-2A4BD539199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0804267" sldId="314"/>
            <ac:spMk id="3" creationId="{0F06F817-9697-4289-8A7F-12293B35976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0804267" sldId="314"/>
            <ac:spMk id="4" creationId="{D43CEA24-1596-446A-A6E7-86FF484417C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0804267" sldId="314"/>
            <ac:spMk id="5" creationId="{2422988F-2641-D58D-7FB7-CDD9E1780A4B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0804267" sldId="314"/>
            <ac:spMk id="7" creationId="{9DDC30FA-07A2-2012-A841-F06A8E510BE6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474252963" sldId="315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74252963" sldId="315"/>
            <ac:spMk id="2" creationId="{F740EC91-BAE4-4396-A068-D9B19A0235C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74252963" sldId="315"/>
            <ac:spMk id="3" creationId="{73183575-6DAC-4A98-A2E9-110F188C2EF6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74252963" sldId="315"/>
            <ac:spMk id="4" creationId="{056A3CDF-6894-4D7C-B4AA-7460149163C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74252963" sldId="315"/>
            <ac:spMk id="5" creationId="{6D880069-1138-C6BA-6B41-4E63B7AD28F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74252963" sldId="315"/>
            <ac:spMk id="7" creationId="{EB5581BD-0B7B-E4EA-F691-404D903D190E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012423443" sldId="31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012423443" sldId="316"/>
            <ac:spMk id="2" creationId="{9875514E-929F-4D4A-9100-834DF6D36AA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012423443" sldId="316"/>
            <ac:spMk id="3" creationId="{DCBA156A-3998-4490-84FE-2D3879E8199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012423443" sldId="316"/>
            <ac:spMk id="4" creationId="{1CBE9FB0-FC57-43DC-92E0-EA27EE657A8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012423443" sldId="316"/>
            <ac:spMk id="5" creationId="{FB89DDB3-45FD-95DE-FC0B-A3E113C39D27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295354015" sldId="317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95354015" sldId="317"/>
            <ac:spMk id="2" creationId="{BDDB9AC1-1A91-4006-9D99-2BF0B901949F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95354015" sldId="317"/>
            <ac:spMk id="3" creationId="{5F131788-DAC0-492B-A469-00B29ABB248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95354015" sldId="317"/>
            <ac:spMk id="4" creationId="{852BCE9B-4343-4B90-8206-B81CC2C1BBC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95354015" sldId="317"/>
            <ac:spMk id="5" creationId="{B97DE40C-6AB0-1C80-1F63-309878924E3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95354015" sldId="317"/>
            <ac:spMk id="7" creationId="{6CF99CFD-A0A2-B313-E8E6-B596EFAE7B9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174283784" sldId="318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74283784" sldId="318"/>
            <ac:spMk id="2" creationId="{81AB5BDD-EC9E-4E5A-B8A4-A8DB14D08904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74283784" sldId="318"/>
            <ac:spMk id="3" creationId="{9CD8513A-CA37-4221-B4D6-25DC50341AA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74283784" sldId="318"/>
            <ac:spMk id="4" creationId="{CB6D0E42-6D8C-4FD1-AF26-CE7DB890125B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74283784" sldId="318"/>
            <ac:spMk id="5" creationId="{184C2DA1-206B-F4BA-D2FD-95039BC38E6D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74283784" sldId="318"/>
            <ac:spMk id="7" creationId="{2FC44AAF-F1C3-D85C-3708-AD6B7ABEECB4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499517323" sldId="319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99517323" sldId="319"/>
            <ac:spMk id="2" creationId="{425E850C-E82B-48E7-9B87-E5F4C286CA7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99517323" sldId="319"/>
            <ac:spMk id="3" creationId="{E512B758-9A24-40F4-8878-453CF97242F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99517323" sldId="319"/>
            <ac:spMk id="4" creationId="{CB32A653-D435-4697-8048-DC9F24E19B7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99517323" sldId="319"/>
            <ac:spMk id="5" creationId="{C4040ECF-36BF-BE42-A8CA-47BC7C8E053E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646202793" sldId="320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46202793" sldId="320"/>
            <ac:spMk id="2" creationId="{CD9FDF27-34FA-4F37-BCF3-5F442F90D38D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46202793" sldId="320"/>
            <ac:spMk id="3" creationId="{6F2145AC-EBA1-402F-B821-C5D4AC3F120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46202793" sldId="320"/>
            <ac:spMk id="4" creationId="{CBCA9EC8-1748-4E45-868E-01EAA46CE7E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46202793" sldId="320"/>
            <ac:spMk id="5" creationId="{CD0C35F3-52DF-5B3B-13BC-BFE5F95F84E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46202793" sldId="320"/>
            <ac:spMk id="7" creationId="{427223D4-0FB9-9930-3BD5-F1426F23066F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663081069" sldId="321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63081069" sldId="321"/>
            <ac:spMk id="2" creationId="{3F78B0AF-BB06-4627-8219-16412968A4C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63081069" sldId="321"/>
            <ac:spMk id="4" creationId="{533944E0-150C-4658-8EDF-68A23B26C967}"/>
          </ac:spMkLst>
        </pc:spChg>
        <pc:picChg chg="mod ord">
          <ac:chgData name="Antonio Venditti" userId="05071b69-cdab-4f15-9620-466c2b238aec" providerId="ADAL" clId="{3AD38A05-63B6-4225-A27B-76C8B3E6E804}" dt="2022-11-10T10:40:19.445" v="9" actId="700"/>
          <ac:picMkLst>
            <pc:docMk/>
            <pc:sldMk cId="3663081069" sldId="321"/>
            <ac:picMk id="8" creationId="{789D9AFC-805D-43AE-A294-0F19D528C969}"/>
          </ac:picMkLst>
        </pc:pic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414457309" sldId="32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14457309" sldId="322"/>
            <ac:spMk id="2" creationId="{A09A73D7-0888-4C10-86A3-6EE98A243750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14457309" sldId="322"/>
            <ac:spMk id="3" creationId="{40C7A487-73C2-465E-B140-82C04B69FBD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14457309" sldId="322"/>
            <ac:spMk id="4" creationId="{E4E6747E-52FE-456D-87E0-E6223A9AA61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14457309" sldId="322"/>
            <ac:spMk id="5" creationId="{C9B0DFD8-F55E-8F50-B14D-8A8058B963B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14457309" sldId="322"/>
            <ac:spMk id="7" creationId="{FE83323C-1763-681F-8348-DCB40FC5A79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790981921" sldId="323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90981921" sldId="323"/>
            <ac:spMk id="2" creationId="{B2CD4583-9318-46C4-A30B-16C256759FF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90981921" sldId="323"/>
            <ac:spMk id="3" creationId="{2F52DE1F-817B-47C1-A090-7A7C5AD2654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90981921" sldId="323"/>
            <ac:spMk id="4" creationId="{938D20AF-EC09-412C-AA8D-A75164615D5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90981921" sldId="323"/>
            <ac:spMk id="5" creationId="{621E5BF0-770A-C251-10FE-3912370CC32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383126287" sldId="324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3126287" sldId="324"/>
            <ac:spMk id="2" creationId="{68489462-BB94-4123-A366-44109CB8883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3126287" sldId="324"/>
            <ac:spMk id="3" creationId="{36C38D6D-A4D8-4F40-8C05-CE28DDD7178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3126287" sldId="324"/>
            <ac:spMk id="4" creationId="{1EA694D0-E99E-4816-B7E4-50F67609580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3126287" sldId="324"/>
            <ac:spMk id="5" creationId="{3B3506BC-AE1D-77ED-6CB9-4CBBD8244AF3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319422493" sldId="325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319422493" sldId="325"/>
            <ac:spMk id="2" creationId="{D1A01675-2C7E-4BCC-896B-3A8D7C4FE713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319422493" sldId="325"/>
            <ac:spMk id="3" creationId="{CD901B2E-E3D6-4939-B267-D42F2CEFD97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319422493" sldId="325"/>
            <ac:spMk id="4" creationId="{9D575DB8-F660-4D82-B286-FA53057BC78D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319422493" sldId="325"/>
            <ac:spMk id="5" creationId="{7D199EFA-9D2D-7237-FDDB-549BC19AC54D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119029901" sldId="326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19029901" sldId="326"/>
            <ac:spMk id="2" creationId="{4D26A951-122C-43CA-8F33-0809A32930D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19029901" sldId="326"/>
            <ac:spMk id="3" creationId="{E7E84C34-80D3-441E-BEAE-2D781C753F8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19029901" sldId="326"/>
            <ac:spMk id="4" creationId="{D26AA17C-40B3-45C6-A499-CA0424CE46D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19029901" sldId="326"/>
            <ac:spMk id="5" creationId="{DF6D7395-B183-8963-0651-5E26B66F19E5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251376648" sldId="32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51376648" sldId="327"/>
            <ac:spMk id="2" creationId="{6C6DC269-DA6E-4BFB-97DD-4B2119D41C80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51376648" sldId="327"/>
            <ac:spMk id="3" creationId="{21BB9E97-C764-497B-8CEC-6E72F9D1ABB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51376648" sldId="327"/>
            <ac:spMk id="4" creationId="{A4F3AB6E-0B66-4040-876E-2273451E311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51376648" sldId="327"/>
            <ac:spMk id="5" creationId="{CD571310-C8FF-13BF-E544-27602856B80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878370372" sldId="328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78370372" sldId="328"/>
            <ac:spMk id="2" creationId="{9C638A6B-FDDC-4F02-9F3B-486CADC1A9E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78370372" sldId="328"/>
            <ac:spMk id="3" creationId="{DFD9B626-5512-466F-9ADC-355E5388F8B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78370372" sldId="328"/>
            <ac:spMk id="4" creationId="{4FB32841-CDC5-4B38-8E69-BE6BEE6E196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78370372" sldId="328"/>
            <ac:spMk id="5" creationId="{846ABC0B-56B2-4217-CE8B-5CF47430F7F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279854421" sldId="32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279854421" sldId="329"/>
            <ac:spMk id="2" creationId="{D28D4912-2C38-46ED-A8F4-A037C56B0F9B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279854421" sldId="329"/>
            <ac:spMk id="3" creationId="{5690426E-7C3A-4673-AF22-AFCCA9E5AC2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279854421" sldId="329"/>
            <ac:spMk id="4" creationId="{41972187-CBE4-4D0F-A74F-5DFFCFF0CD8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279854421" sldId="329"/>
            <ac:spMk id="5" creationId="{C831D8A1-80AC-80E1-CCBE-62FEBCD32D2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279854421" sldId="329"/>
            <ac:spMk id="7" creationId="{62C06C25-88A4-EB47-ADC6-B1E0AF1CDA34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874657946" sldId="330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74657946" sldId="330"/>
            <ac:spMk id="2" creationId="{226896FA-6CF4-4DFE-A68F-DF4D154A895F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74657946" sldId="330"/>
            <ac:spMk id="3" creationId="{1B27A2F7-FDEC-4B37-A832-47F56115CA6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74657946" sldId="330"/>
            <ac:spMk id="4" creationId="{4BB8143F-9C44-4953-85A8-5B7D0EAAD58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74657946" sldId="330"/>
            <ac:spMk id="5" creationId="{499A87F7-A867-34E3-DE6E-1890CD88E61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874657946" sldId="330"/>
            <ac:spMk id="7" creationId="{461B97D1-C938-0E2E-8C5B-4C742332DED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37998526" sldId="331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37998526" sldId="331"/>
            <ac:spMk id="2" creationId="{90740FBB-7920-4D9F-A094-1A93CB5FF7C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37998526" sldId="331"/>
            <ac:spMk id="3" creationId="{6349FBB1-0CC2-41FD-9282-4DA7C5AB748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37998526" sldId="331"/>
            <ac:spMk id="4" creationId="{84B6A57C-99F8-46F9-A27E-35CA844C36D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37998526" sldId="331"/>
            <ac:spMk id="5" creationId="{D9D117F8-CB76-930F-5B25-E185262D9C7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37998526" sldId="331"/>
            <ac:spMk id="7" creationId="{172B0220-9AE9-CB61-A7DA-F7A4E8C8451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90584693" sldId="33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0584693" sldId="332"/>
            <ac:spMk id="2" creationId="{7CFEA68D-439E-4E1C-BCEC-9BF38B7F1028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0584693" sldId="332"/>
            <ac:spMk id="3" creationId="{93871E58-B4EA-42D5-BE9C-E496B629045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0584693" sldId="332"/>
            <ac:spMk id="4" creationId="{7F5FE941-1E55-454E-B381-68B1AC383E7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0584693" sldId="332"/>
            <ac:spMk id="5" creationId="{7AC9614B-A234-8E99-7F95-A5F2DBF8193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0584693" sldId="332"/>
            <ac:spMk id="7" creationId="{40BFE309-21E0-9EB7-D806-A7239234D739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6149048" sldId="333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6149048" sldId="333"/>
            <ac:spMk id="2" creationId="{19502A62-778C-4BBC-8C8C-3B5F18D395A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6149048" sldId="333"/>
            <ac:spMk id="3" creationId="{39640D4F-4F1B-44AD-9240-526DFD2CF0A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6149048" sldId="333"/>
            <ac:spMk id="4" creationId="{7A71AA98-9728-401B-9E77-C402C357669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6149048" sldId="333"/>
            <ac:spMk id="5" creationId="{AFE34C5D-C1D6-859F-D737-2430CAF9E37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6149048" sldId="333"/>
            <ac:spMk id="7" creationId="{BAC983A1-A3FB-BB90-574A-CA3461A3A5F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236826279" sldId="334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36826279" sldId="334"/>
            <ac:spMk id="2" creationId="{0B904FFA-1EF1-47A5-A1B6-C9A2E937D8D3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36826279" sldId="334"/>
            <ac:spMk id="3" creationId="{8D0AC7E3-59EC-4EAD-AA85-5E500D0E5D4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36826279" sldId="334"/>
            <ac:spMk id="4" creationId="{9A5AB71D-23E4-4DF1-8EF4-8E64D65F1AB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36826279" sldId="334"/>
            <ac:spMk id="5" creationId="{D065B1B8-D2D5-6B9C-23B5-DBE29A2337C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236826279" sldId="334"/>
            <ac:spMk id="7" creationId="{CBC6BC2F-20EF-BF7C-7BAA-C5D9DBE078F5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131604457" sldId="335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31604457" sldId="335"/>
            <ac:spMk id="2" creationId="{865F5319-7AAD-44F3-8F62-573C30C09F0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31604457" sldId="335"/>
            <ac:spMk id="3" creationId="{869C45C1-3A7A-43DD-931A-1ADE8E54EAA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31604457" sldId="335"/>
            <ac:spMk id="4" creationId="{BCB6A59E-256C-42E7-9F6C-CAA133144A4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31604457" sldId="335"/>
            <ac:spMk id="5" creationId="{6763418D-7EA5-D09D-92E2-623413AA894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31604457" sldId="335"/>
            <ac:spMk id="7" creationId="{43196EC7-AA69-109D-5A52-440569D4CDB3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265189696" sldId="336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65189696" sldId="336"/>
            <ac:spMk id="2" creationId="{BEB964DB-D3DB-44CB-A913-E82EDFE549F8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65189696" sldId="336"/>
            <ac:spMk id="3" creationId="{42ABC480-BDDF-4103-94A4-05984F0533D5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65189696" sldId="336"/>
            <ac:spMk id="4" creationId="{74BFD067-8312-434D-BEB6-CA827E88185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65189696" sldId="336"/>
            <ac:spMk id="5" creationId="{F65BEB55-C3F5-919C-4DB4-05A8CEB0828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65189696" sldId="336"/>
            <ac:spMk id="7" creationId="{64898970-3D48-8E66-13CA-B3AA0A3B8192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163069015" sldId="33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63069015" sldId="337"/>
            <ac:spMk id="2" creationId="{EB48B49C-1544-4DAD-B367-DECF865A5AD6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63069015" sldId="337"/>
            <ac:spMk id="3" creationId="{86036F0B-816C-4F40-83DC-759266DC53E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163069015" sldId="337"/>
            <ac:spMk id="4" creationId="{D9016890-7176-45E9-A71C-D4E1DE8B42A5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770015292" sldId="338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70015292" sldId="338"/>
            <ac:spMk id="2" creationId="{716329BC-C0E3-488E-BF6A-A20FAA18C24F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70015292" sldId="338"/>
            <ac:spMk id="3" creationId="{A2283879-4274-4164-8440-401F706A178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70015292" sldId="338"/>
            <ac:spMk id="4" creationId="{1F7019E3-A9CB-4CA0-AD3E-44DD6B28BBF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70015292" sldId="338"/>
            <ac:spMk id="5" creationId="{5262A785-E4D4-2050-DE1C-7A83521B75F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70015292" sldId="338"/>
            <ac:spMk id="7" creationId="{604ACBBA-28C8-0010-4A24-43B58A170134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227854093" sldId="33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27854093" sldId="339"/>
            <ac:spMk id="2" creationId="{FDA095E3-4607-4CF5-A09C-7656161216D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27854093" sldId="339"/>
            <ac:spMk id="3" creationId="{E67F0E1E-EA29-4D12-876F-32434EBE1AF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27854093" sldId="339"/>
            <ac:spMk id="4" creationId="{EA39324B-3C71-4536-81FC-64EA90A4634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27854093" sldId="339"/>
            <ac:spMk id="5" creationId="{B3CD1A6C-8DD1-25FB-E07D-92ADC037954F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227854093" sldId="339"/>
            <ac:spMk id="7" creationId="{BB6FAF33-3B29-470C-A1F1-A66ACD1193FF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787820490" sldId="340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7820490" sldId="340"/>
            <ac:spMk id="2" creationId="{F0B0F69B-5427-475F-815E-1FA8FF7294E1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7820490" sldId="340"/>
            <ac:spMk id="3" creationId="{2090AB0E-C604-49DE-A695-741F6D5DC48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7820490" sldId="340"/>
            <ac:spMk id="4" creationId="{81F00954-0D4E-4474-BFC6-8D58247E014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7820490" sldId="340"/>
            <ac:spMk id="5" creationId="{B52F8648-0D1F-484B-0F97-524E0457584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87820490" sldId="340"/>
            <ac:spMk id="7" creationId="{F3B76ACB-2590-F514-AEFE-C02F436B3C0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043211479" sldId="341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43211479" sldId="341"/>
            <ac:spMk id="2" creationId="{70FF9A30-69AA-4262-AFF4-05B58D4E56A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43211479" sldId="341"/>
            <ac:spMk id="3" creationId="{5D051E65-5486-4ECF-B5E2-F7650938FD8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43211479" sldId="341"/>
            <ac:spMk id="4" creationId="{53BF745D-6329-4263-978B-2628E2F3477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43211479" sldId="341"/>
            <ac:spMk id="5" creationId="{5269D790-4B6A-7B57-6403-991C60E515C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43211479" sldId="341"/>
            <ac:spMk id="7" creationId="{8095A033-74FD-98EC-45F5-484124D8704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668015846" sldId="34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68015846" sldId="342"/>
            <ac:spMk id="2" creationId="{8616E547-F5AF-4135-B661-A21D5DC4962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68015846" sldId="342"/>
            <ac:spMk id="3" creationId="{0ADA8F52-B76A-409D-871D-C109364E257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68015846" sldId="342"/>
            <ac:spMk id="4" creationId="{AD542A86-AD08-4CDA-BB5D-C8C831AF2D2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68015846" sldId="342"/>
            <ac:spMk id="5" creationId="{CB6BAD08-1455-95F5-3BF0-29D20E42E4E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68015846" sldId="342"/>
            <ac:spMk id="7" creationId="{C9A8A5CE-0414-CF10-4070-2CF5C1530C43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718970458" sldId="343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18970458" sldId="343"/>
            <ac:spMk id="2" creationId="{30BCE4CB-D0E6-4CA2-B924-6237223214A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18970458" sldId="343"/>
            <ac:spMk id="3" creationId="{36F6BC3F-50D6-425F-B3E7-07B56FC9E35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18970458" sldId="343"/>
            <ac:spMk id="4" creationId="{EECA0BC7-4585-447B-87E1-AC0D161DF2F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18970458" sldId="343"/>
            <ac:spMk id="5" creationId="{31C08680-AAF4-4ECA-B8AF-CF08F449C27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718970458" sldId="343"/>
            <ac:spMk id="7" creationId="{23E7015D-943B-631B-940B-D8ED03F5278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891314661" sldId="344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1314661" sldId="344"/>
            <ac:spMk id="2" creationId="{AA4ED6C9-F948-4D18-B646-730F174EDDF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1314661" sldId="344"/>
            <ac:spMk id="3" creationId="{83592690-DD41-4B4C-A2CC-6C3731E5225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1314661" sldId="344"/>
            <ac:spMk id="4" creationId="{7F492436-EBD7-41A2-990E-530C1910E89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1314661" sldId="344"/>
            <ac:spMk id="5" creationId="{ED3D1DF6-7142-560A-88B9-EFA5AA55431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891314661" sldId="344"/>
            <ac:spMk id="7" creationId="{267F2D59-A50B-9057-FD88-752062E9B9D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486308204" sldId="345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308204" sldId="345"/>
            <ac:spMk id="2" creationId="{3D7B7E14-E606-4236-ABB0-B8DEFEE65C38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308204" sldId="345"/>
            <ac:spMk id="3" creationId="{DF941D08-4A30-4B5D-A564-2311164A644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308204" sldId="345"/>
            <ac:spMk id="4" creationId="{B85D90B7-2870-4B4E-BEF2-C33396E4795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308204" sldId="345"/>
            <ac:spMk id="5" creationId="{2C73E78E-C8ED-B5ED-616B-B5C45AE8570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308204" sldId="345"/>
            <ac:spMk id="7" creationId="{30008FF3-2379-2249-997F-DE0CEADDACFD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485690616" sldId="346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85690616" sldId="346"/>
            <ac:spMk id="2" creationId="{A3334F74-0CDB-45BD-A145-86E74649B973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85690616" sldId="346"/>
            <ac:spMk id="3" creationId="{F870333B-FB53-496F-BDA9-A4D19D35089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85690616" sldId="346"/>
            <ac:spMk id="4" creationId="{9105F242-62B6-4CE5-9C45-B5FE61F63FA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85690616" sldId="346"/>
            <ac:spMk id="5" creationId="{B45D30C1-34F7-E1AD-1A96-A05E19DF701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85690616" sldId="346"/>
            <ac:spMk id="7" creationId="{7FD1968E-1CB7-E15C-867E-F0B743FC5EFA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187719786" sldId="34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7719786" sldId="347"/>
            <ac:spMk id="2" creationId="{224382B1-2C21-43C8-946C-4F88804DA0A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7719786" sldId="347"/>
            <ac:spMk id="3" creationId="{82B655C1-73EF-4553-B1C5-9048002C33A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87719786" sldId="347"/>
            <ac:spMk id="4" creationId="{2ACA6E0C-92F3-4ADD-8482-DBBB4463DBC5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463371014" sldId="348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371014" sldId="348"/>
            <ac:spMk id="2" creationId="{A287FF69-E53A-4648-9F08-AEB1AD14E588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371014" sldId="348"/>
            <ac:spMk id="3" creationId="{05B219B3-700C-49CB-A737-921DF196FCC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371014" sldId="348"/>
            <ac:spMk id="4" creationId="{36EED1C9-4DE0-46E3-A64C-80E82B389F0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371014" sldId="348"/>
            <ac:spMk id="5" creationId="{FB42D6EA-1BC5-A310-382D-B848D4A75C1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63371014" sldId="348"/>
            <ac:spMk id="7" creationId="{65869176-9DFA-632B-F864-B9717BCA6A4A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486694918" sldId="34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694918" sldId="349"/>
            <ac:spMk id="2" creationId="{F1699F2F-BDF1-48BA-8363-83487249230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694918" sldId="349"/>
            <ac:spMk id="3" creationId="{7E3EAEEE-05D8-389A-8813-BBBBE24B66F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86694918" sldId="349"/>
            <ac:spMk id="4" creationId="{19BCAB7A-398D-40AE-B509-E4E4AC0B6DF7}"/>
          </ac:spMkLst>
        </pc:spChg>
        <pc:picChg chg="mod ord">
          <ac:chgData name="Antonio Venditti" userId="05071b69-cdab-4f15-9620-466c2b238aec" providerId="ADAL" clId="{3AD38A05-63B6-4225-A27B-76C8B3E6E804}" dt="2022-11-10T10:40:19.445" v="9" actId="700"/>
          <ac:picMkLst>
            <pc:docMk/>
            <pc:sldMk cId="1486694918" sldId="349"/>
            <ac:picMk id="8" creationId="{943CE825-DF44-43B9-8B89-23605A703E23}"/>
          </ac:picMkLst>
        </pc:pic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43718095" sldId="350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3718095" sldId="350"/>
            <ac:spMk id="2" creationId="{EDFCED47-9587-4BD6-B7C4-1FCC31FD77D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3718095" sldId="350"/>
            <ac:spMk id="3" creationId="{AE8EB79E-E559-4075-A03A-60689E87788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3718095" sldId="350"/>
            <ac:spMk id="4" creationId="{9F6B9694-81D7-4DBC-B19F-67F5A942A61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3718095" sldId="350"/>
            <ac:spMk id="5" creationId="{8C86AA49-1D47-6B86-C95F-A6F28397082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43718095" sldId="350"/>
            <ac:spMk id="7" creationId="{A97E4785-D984-AF7B-B0E7-F6ED152F1AF7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17008162" sldId="351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008162" sldId="351"/>
            <ac:spMk id="2" creationId="{0AD0B8BA-C163-43C0-9D86-B2E7E0B23061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008162" sldId="351"/>
            <ac:spMk id="3" creationId="{1AFBB343-3E22-4F12-A091-854D35BACDC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008162" sldId="351"/>
            <ac:spMk id="4" creationId="{8C2E98A1-75B8-4665-AD62-8BAEB344C69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008162" sldId="351"/>
            <ac:spMk id="5" creationId="{61CCBDBA-D1CA-4295-1429-CCC3814AA3B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17008162" sldId="351"/>
            <ac:spMk id="7" creationId="{F5182639-689B-923A-0D65-6D6014E7A541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264282625" sldId="352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64282625" sldId="352"/>
            <ac:spMk id="2" creationId="{D7B76EE3-40DA-4C99-B3AF-C78850D6326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64282625" sldId="352"/>
            <ac:spMk id="3" creationId="{14DC7098-D439-4BD7-B6EA-D7C3AD4AE75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264282625" sldId="352"/>
            <ac:spMk id="4" creationId="{8C341443-9467-4C9B-A16E-C8861D5174F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6537913" sldId="353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6537913" sldId="353"/>
            <ac:spMk id="2" creationId="{9721DBA2-F568-4CC2-B753-47A0352825A1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6537913" sldId="353"/>
            <ac:spMk id="3" creationId="{CFF53B81-FC42-4C19-B9CD-AA0712E6F56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6537913" sldId="353"/>
            <ac:spMk id="4" creationId="{8EB27903-A088-44FD-BF07-FBF1EA7B8E4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6537913" sldId="353"/>
            <ac:spMk id="5" creationId="{91CE36D8-8401-8A14-C624-76B66B6443B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6537913" sldId="353"/>
            <ac:spMk id="7" creationId="{DFE548C6-6800-775E-4370-7D66EEEFF65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443290885" sldId="354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43290885" sldId="354"/>
            <ac:spMk id="2" creationId="{E74837B5-8E2B-4956-9E03-C9FF8A457484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43290885" sldId="354"/>
            <ac:spMk id="3" creationId="{936F6E4C-5F77-4F2C-BB4A-8B2D9282397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43290885" sldId="354"/>
            <ac:spMk id="4" creationId="{9F8ADA6C-01AF-43CC-89AE-60DF9BBC8AC6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43290885" sldId="354"/>
            <ac:spMk id="5" creationId="{C88703CE-5BCA-B7B0-5217-4EBE7F4950A8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443290885" sldId="354"/>
            <ac:spMk id="7" creationId="{35546717-B3E5-8AF1-6E4E-D2B6D7A3BC2B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561234726" sldId="355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61234726" sldId="355"/>
            <ac:spMk id="2" creationId="{3FDA12D4-C698-4E0B-A146-D7CF042DCC0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61234726" sldId="355"/>
            <ac:spMk id="3" creationId="{99E132F3-3800-4E88-90FB-CD17D5C0DA0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61234726" sldId="355"/>
            <ac:spMk id="4" creationId="{B2DA69A4-1816-4EAB-9BB6-593984A8B55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61234726" sldId="355"/>
            <ac:spMk id="5" creationId="{D82D236E-EBCD-6BE6-03C6-AF9AF048574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61234726" sldId="355"/>
            <ac:spMk id="7" creationId="{BFE1B8D5-7083-D9FE-5241-6F842AA90584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745582312" sldId="356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5582312" sldId="356"/>
            <ac:spMk id="2" creationId="{269BF630-425C-494A-B2C9-BF91DF7A43A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5582312" sldId="356"/>
            <ac:spMk id="3" creationId="{B851C12E-71AF-4D15-9E56-602D971070A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5582312" sldId="356"/>
            <ac:spMk id="4" creationId="{F7587232-D3A7-416C-8922-0B8C5ACDC60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5582312" sldId="356"/>
            <ac:spMk id="5" creationId="{C6E10E90-9B7D-09E6-80DE-557F01E0095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5582312" sldId="356"/>
            <ac:spMk id="7" creationId="{5F4709F1-E8C5-8E04-875C-251BDDE637EC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380602956" sldId="357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0602956" sldId="357"/>
            <ac:spMk id="2" creationId="{439A263B-A987-43CE-846E-8B2EEF9C35E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0602956" sldId="357"/>
            <ac:spMk id="3" creationId="{7932245D-98EC-4FEC-B8E7-4FA0188484FA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380602956" sldId="357"/>
            <ac:spMk id="4" creationId="{9CC37617-8667-4F9B-9836-A7EC09F49EF6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732463401" sldId="358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32463401" sldId="358"/>
            <ac:spMk id="2" creationId="{89C35153-E9D5-4174-9E91-8E2947D9B8D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32463401" sldId="358"/>
            <ac:spMk id="3" creationId="{069C7889-5AFD-48B8-A6C1-E0B241A03E44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32463401" sldId="358"/>
            <ac:spMk id="4" creationId="{1350F0D8-641D-4E1E-B8F3-A681B77EFED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32463401" sldId="358"/>
            <ac:spMk id="5" creationId="{600C5A81-6C53-59BB-6A2E-59C0F398C84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732463401" sldId="358"/>
            <ac:spMk id="7" creationId="{C402122A-4C12-7AC3-15C1-AE3ABC01C8B6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672517318" sldId="35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72517318" sldId="359"/>
            <ac:spMk id="2" creationId="{B717EEE5-8DB1-4A65-9189-FCEC17FA78FE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72517318" sldId="359"/>
            <ac:spMk id="3" creationId="{41A115EE-29BD-4EF9-BFA6-8665DE51D30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72517318" sldId="359"/>
            <ac:spMk id="4" creationId="{495CE6E7-DB5C-446F-B65E-0BD5A50EBBA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72517318" sldId="359"/>
            <ac:spMk id="5" creationId="{ED82D9BA-56D6-28D2-7383-E40B87577A4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672517318" sldId="359"/>
            <ac:spMk id="7" creationId="{E8D5BC30-6940-A0BA-D274-F6B2EDF9D61C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136643291" sldId="360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36643291" sldId="360"/>
            <ac:spMk id="2" creationId="{7AE2E8EA-C3E8-4724-B387-B1CF08685AC0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36643291" sldId="360"/>
            <ac:spMk id="3" creationId="{E646527B-6EE2-408F-90CC-F3C3996B7D52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36643291" sldId="360"/>
            <ac:spMk id="4" creationId="{3F1DB817-78B3-4C43-B554-5016B358F9A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36643291" sldId="360"/>
            <ac:spMk id="5" creationId="{9C76BAC8-60E9-E7DD-BFB7-80A84B81A95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36643291" sldId="360"/>
            <ac:spMk id="7" creationId="{53552DD5-2B5D-061F-7921-82D398925E4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08385280" sldId="361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8385280" sldId="361"/>
            <ac:spMk id="2" creationId="{3C03A53B-750B-4327-B16B-D43DD3538D1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8385280" sldId="361"/>
            <ac:spMk id="3" creationId="{41AF40DE-E895-4A07-B503-FAA610E88FFE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8385280" sldId="361"/>
            <ac:spMk id="4" creationId="{01F6D045-5314-4C9C-AC5D-F122BC0B3B9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8385280" sldId="361"/>
            <ac:spMk id="5" creationId="{C36379F7-9D1B-696A-7472-CD39AA29F4D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08385280" sldId="361"/>
            <ac:spMk id="7" creationId="{C81B7495-D7F3-5421-5CD8-F2C8CFECCDB4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831010971" sldId="36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1010971" sldId="362"/>
            <ac:spMk id="2" creationId="{0F9CC00D-3B0C-4F70-A86F-EA79739917B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1010971" sldId="362"/>
            <ac:spMk id="3" creationId="{55449C2C-40A9-4A0B-A847-0D12DDFFAEE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1010971" sldId="362"/>
            <ac:spMk id="4" creationId="{BC5B08AC-26D8-4A49-ABD5-207F94E1FE4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1010971" sldId="362"/>
            <ac:spMk id="5" creationId="{56010364-0F7E-E1BE-D5C1-BF09514994A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831010971" sldId="362"/>
            <ac:spMk id="7" creationId="{D2FE0C8F-175F-91DE-8D07-AF193A7AB3B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636120506" sldId="364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36120506" sldId="364"/>
            <ac:spMk id="2" creationId="{961373DA-0AC6-4666-8EA1-C2887020D0C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36120506" sldId="364"/>
            <ac:spMk id="3" creationId="{510EFFB4-3E21-4251-B168-B18084720EB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36120506" sldId="364"/>
            <ac:spMk id="4" creationId="{F615519A-D34C-4689-86CD-ADE3D9D5208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36120506" sldId="364"/>
            <ac:spMk id="5" creationId="{707C05C6-597B-A3CF-469A-BE4C3053E74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36120506" sldId="364"/>
            <ac:spMk id="7" creationId="{537ED994-E5D2-B2BB-776D-12D3111A90B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740313134" sldId="365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0313134" sldId="365"/>
            <ac:spMk id="2" creationId="{55798E01-8AD0-43EF-813D-4AC3A9AE0ED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0313134" sldId="365"/>
            <ac:spMk id="3" creationId="{B14E6464-ED86-4EFF-81D2-5A3A7AF9EB29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0313134" sldId="365"/>
            <ac:spMk id="4" creationId="{9CA5E783-852C-40DC-B36D-850C498EA18E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0313134" sldId="365"/>
            <ac:spMk id="5" creationId="{24EB07C2-A2F1-9229-4C8A-10688AA5F1B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40313134" sldId="365"/>
            <ac:spMk id="7" creationId="{5ECDD3B1-11EC-8FAB-48CA-B9A0B9C2745A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946232598" sldId="366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46232598" sldId="366"/>
            <ac:spMk id="2" creationId="{AE0B3777-6F8F-4F5B-BBDA-7BFA2FEE09A7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46232598" sldId="366"/>
            <ac:spMk id="3" creationId="{442A00EF-DAE5-4847-B7C7-DC040A8A6BB8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46232598" sldId="366"/>
            <ac:spMk id="4" creationId="{22409CA5-3930-412D-B7D4-1992AAB0F00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46232598" sldId="366"/>
            <ac:spMk id="5" creationId="{7959A863-DB64-33FB-0C69-5BCD7D51240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46232598" sldId="366"/>
            <ac:spMk id="7" creationId="{1B4D3BF3-AF76-67F7-CD7D-1D2B8832541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735280797" sldId="367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35280797" sldId="367"/>
            <ac:spMk id="2" creationId="{EB3022D0-F972-4D21-B82B-9DC7EC513FC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35280797" sldId="367"/>
            <ac:spMk id="3" creationId="{495602F9-774C-47DE-9B32-0AB3B4FE88C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35280797" sldId="367"/>
            <ac:spMk id="4" creationId="{DA25FF9B-5C60-4ABE-908B-53AFFD26095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35280797" sldId="367"/>
            <ac:spMk id="5" creationId="{1D7C82F9-A00A-224B-47EE-239B40602000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735280797" sldId="367"/>
            <ac:spMk id="7" creationId="{E17F2BCD-37AC-82CE-E6E0-10CDF290A536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963837166" sldId="368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3837166" sldId="368"/>
            <ac:spMk id="2" creationId="{B1A56DA4-043C-4176-A6BE-1DFB79DBFA9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3837166" sldId="368"/>
            <ac:spMk id="3" creationId="{B839532F-70B0-458E-A212-A58318093DD0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3837166" sldId="368"/>
            <ac:spMk id="4" creationId="{62FFC8F1-029D-4A6A-B676-18DB012D638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3837166" sldId="368"/>
            <ac:spMk id="5" creationId="{D482D306-3B89-DE62-66CB-69C3063794E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963837166" sldId="368"/>
            <ac:spMk id="7" creationId="{C158F29E-E0AD-E26B-987C-3207D2CC97E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16027433" sldId="369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6027433" sldId="369"/>
            <ac:spMk id="2" creationId="{A6D87B66-FD08-4F63-AD8B-2FEE03E1F622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6027433" sldId="369"/>
            <ac:spMk id="3" creationId="{F1802C31-BB74-488C-B7F7-312FAB01C4BB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6027433" sldId="369"/>
            <ac:spMk id="4" creationId="{BA66909A-6732-4088-9F72-9D62684A34B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6027433" sldId="369"/>
            <ac:spMk id="5" creationId="{D825D973-67CC-D762-1F46-B9912F591CB7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16027433" sldId="369"/>
            <ac:spMk id="7" creationId="{692FC461-F947-870A-32B9-222D8718E661}"/>
          </ac:spMkLst>
        </pc:spChg>
      </pc:sldChg>
      <pc:sldChg chg="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539938169" sldId="370"/>
        </pc:sldMkLst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39938169" sldId="370"/>
            <ac:spMk id="2" creationId="{765C0BCF-D845-42B1-94D2-38C7DCB85D46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39938169" sldId="370"/>
            <ac:spMk id="3" creationId="{FD683114-BC60-4B16-86C5-7D15757326E3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539938169" sldId="370"/>
            <ac:spMk id="4" creationId="{D52B6B3C-7089-4695-BAFD-528F4624B65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107688861" sldId="371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07688861" sldId="371"/>
            <ac:spMk id="2" creationId="{74D881A3-CFBF-4A49-80FF-1DCEB76240A6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07688861" sldId="371"/>
            <ac:spMk id="3" creationId="{5B490A97-61F6-4383-9970-1A72BB77B51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07688861" sldId="371"/>
            <ac:spMk id="4" creationId="{9D9536F7-2686-4377-BE5F-7A414830ADBC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07688861" sldId="371"/>
            <ac:spMk id="5" creationId="{5AE39F1B-7665-3B4E-70D3-9C0AF233C64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107688861" sldId="371"/>
            <ac:spMk id="7" creationId="{427EBFBC-670D-9E54-F3B6-946760888780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495685787" sldId="372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5685787" sldId="372"/>
            <ac:spMk id="2" creationId="{9CB059D7-D04E-468F-AB66-92A7064C7345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5685787" sldId="372"/>
            <ac:spMk id="3" creationId="{2F54260C-F871-4AA9-BAFB-20E7D5C0CF3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5685787" sldId="372"/>
            <ac:spMk id="4" creationId="{0AC299AC-207C-4EAA-B6A3-283437F97BEA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5685787" sldId="372"/>
            <ac:spMk id="5" creationId="{DA30A0C4-2CF3-6AC1-0D80-7C7E24272DC3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495685787" sldId="372"/>
            <ac:spMk id="7" creationId="{474ACF97-119E-B0A2-D952-7B0B5D8C1092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2705878295" sldId="373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05878295" sldId="373"/>
            <ac:spMk id="2" creationId="{07AAD343-CFAF-440B-9676-2B0B2415C784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05878295" sldId="373"/>
            <ac:spMk id="3" creationId="{F749BACA-668C-435E-B7AF-C122564ADF4D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05878295" sldId="373"/>
            <ac:spMk id="4" creationId="{DFDC519F-D7FC-4D93-B6AF-EBA03D260D31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05878295" sldId="373"/>
            <ac:spMk id="5" creationId="{F83614D6-9BBC-A468-1DC6-6BC2D604BCE5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2705878295" sldId="373"/>
            <ac:spMk id="7" creationId="{2AEE9CAD-21D2-5B78-700D-4F3EBA9631D7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647272208" sldId="375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47272208" sldId="375"/>
            <ac:spMk id="2" creationId="{04A0FB2B-7705-4E87-843D-9AE499B20F1A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47272208" sldId="375"/>
            <ac:spMk id="3" creationId="{03E2D3A4-E385-45B7-A269-4A06FF811A6F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47272208" sldId="375"/>
            <ac:spMk id="4" creationId="{C2EACB5D-E269-48E4-A19C-86249E3FC77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47272208" sldId="375"/>
            <ac:spMk id="5" creationId="{DB0053AD-7B30-3FCE-07EA-E54D6BB085F2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647272208" sldId="375"/>
            <ac:spMk id="7" creationId="{C3185CE5-DAF9-2A41-7607-D741A0BD4D78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3969165270" sldId="376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69165270" sldId="376"/>
            <ac:spMk id="2" creationId="{8B88F6CA-FE9A-4CC4-A325-FE8C25CAD8EC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69165270" sldId="376"/>
            <ac:spMk id="3" creationId="{49B19912-7839-4792-A059-7D6C09F7F297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69165270" sldId="376"/>
            <ac:spMk id="4" creationId="{0C13E3A1-87BB-418F-9471-69EFCF75119D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69165270" sldId="376"/>
            <ac:spMk id="5" creationId="{4D6BE545-6E60-1D05-366B-A643B6E26D59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3969165270" sldId="376"/>
            <ac:spMk id="7" creationId="{87F738E8-3294-00A8-5F8C-7B5383F60181}"/>
          </ac:spMkLst>
        </pc:spChg>
      </pc:sldChg>
      <pc:sldChg chg="addSp delSp modSp mod modClrScheme chgLayout">
        <pc:chgData name="Antonio Venditti" userId="05071b69-cdab-4f15-9620-466c2b238aec" providerId="ADAL" clId="{3AD38A05-63B6-4225-A27B-76C8B3E6E804}" dt="2022-11-10T10:40:19.445" v="9" actId="700"/>
        <pc:sldMkLst>
          <pc:docMk/>
          <pc:sldMk cId="1606221153" sldId="377"/>
        </pc:sldMkLst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06221153" sldId="377"/>
            <ac:spMk id="2" creationId="{5B90A826-C3E9-4BA7-8B00-D6B55CB5EE29}"/>
          </ac:spMkLst>
        </pc:spChg>
        <pc:spChg chg="del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06221153" sldId="377"/>
            <ac:spMk id="3" creationId="{6362BF56-C41C-492C-AEE8-6093EE1B79BC}"/>
          </ac:spMkLst>
        </pc:spChg>
        <pc:spChg chg="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06221153" sldId="377"/>
            <ac:spMk id="4" creationId="{8E862494-DBA5-4F25-9073-F1E8D2DD34EB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06221153" sldId="377"/>
            <ac:spMk id="5" creationId="{32FE782E-B0A0-BA9D-D1C7-BBFD1B9DCC84}"/>
          </ac:spMkLst>
        </pc:spChg>
        <pc:spChg chg="add mod ord">
          <ac:chgData name="Antonio Venditti" userId="05071b69-cdab-4f15-9620-466c2b238aec" providerId="ADAL" clId="{3AD38A05-63B6-4225-A27B-76C8B3E6E804}" dt="2022-11-10T10:40:19.445" v="9" actId="700"/>
          <ac:spMkLst>
            <pc:docMk/>
            <pc:sldMk cId="1606221153" sldId="377"/>
            <ac:spMk id="7" creationId="{3836C3BE-C0C4-8AD9-1E6A-D3E3FA76802A}"/>
          </ac:spMkLst>
        </pc:spChg>
      </pc:sldChg>
      <pc:sldChg chg="addSp delSp modSp new del mod modClrScheme chgLayout">
        <pc:chgData name="Antonio Venditti" userId="05071b69-cdab-4f15-9620-466c2b238aec" providerId="ADAL" clId="{3AD38A05-63B6-4225-A27B-76C8B3E6E804}" dt="2022-11-10T10:39:48.135" v="6" actId="47"/>
        <pc:sldMkLst>
          <pc:docMk/>
          <pc:sldMk cId="1041832991" sldId="378"/>
        </pc:sldMkLst>
        <pc:spChg chg="del">
          <ac:chgData name="Antonio Venditti" userId="05071b69-cdab-4f15-9620-466c2b238aec" providerId="ADAL" clId="{3AD38A05-63B6-4225-A27B-76C8B3E6E804}" dt="2022-11-10T10:39:09.860" v="3"/>
          <ac:spMkLst>
            <pc:docMk/>
            <pc:sldMk cId="1041832991" sldId="378"/>
            <ac:spMk id="2" creationId="{CE804BE7-192B-6FAD-C481-9112B11C0809}"/>
          </ac:spMkLst>
        </pc:spChg>
        <pc:spChg chg="del">
          <ac:chgData name="Antonio Venditti" userId="05071b69-cdab-4f15-9620-466c2b238aec" providerId="ADAL" clId="{3AD38A05-63B6-4225-A27B-76C8B3E6E804}" dt="2022-11-10T10:39:09.860" v="3"/>
          <ac:spMkLst>
            <pc:docMk/>
            <pc:sldMk cId="1041832991" sldId="378"/>
            <ac:spMk id="3" creationId="{E4A85CC9-12B1-2403-B966-1ACE6CADF906}"/>
          </ac:spMkLst>
        </pc:spChg>
        <pc:spChg chg="mod ord">
          <ac:chgData name="Antonio Venditti" userId="05071b69-cdab-4f15-9620-466c2b238aec" providerId="ADAL" clId="{3AD38A05-63B6-4225-A27B-76C8B3E6E804}" dt="2022-11-10T10:39:44.251" v="5" actId="700"/>
          <ac:spMkLst>
            <pc:docMk/>
            <pc:sldMk cId="1041832991" sldId="378"/>
            <ac:spMk id="4" creationId="{49D718D4-AE87-7A15-8E53-ADE8DA31A262}"/>
          </ac:spMkLst>
        </pc:spChg>
        <pc:spChg chg="add del mod">
          <ac:chgData name="Antonio Venditti" userId="05071b69-cdab-4f15-9620-466c2b238aec" providerId="ADAL" clId="{3AD38A05-63B6-4225-A27B-76C8B3E6E804}" dt="2022-11-10T10:39:09.860" v="3"/>
          <ac:spMkLst>
            <pc:docMk/>
            <pc:sldMk cId="1041832991" sldId="378"/>
            <ac:spMk id="5" creationId="{921EDB3E-8FBD-443E-CE44-FBD4070D15B3}"/>
          </ac:spMkLst>
        </pc:spChg>
        <pc:spChg chg="add del mod ord">
          <ac:chgData name="Antonio Venditti" userId="05071b69-cdab-4f15-9620-466c2b238aec" providerId="ADAL" clId="{3AD38A05-63B6-4225-A27B-76C8B3E6E804}" dt="2022-11-10T10:39:44.251" v="5" actId="700"/>
          <ac:spMkLst>
            <pc:docMk/>
            <pc:sldMk cId="1041832991" sldId="378"/>
            <ac:spMk id="6" creationId="{658AFED8-B520-7C33-08D6-D8F4256F9AB9}"/>
          </ac:spMkLst>
        </pc:spChg>
        <pc:spChg chg="add del mod ord">
          <ac:chgData name="Antonio Venditti" userId="05071b69-cdab-4f15-9620-466c2b238aec" providerId="ADAL" clId="{3AD38A05-63B6-4225-A27B-76C8B3E6E804}" dt="2022-11-10T10:39:44.251" v="5" actId="700"/>
          <ac:spMkLst>
            <pc:docMk/>
            <pc:sldMk cId="1041832991" sldId="378"/>
            <ac:spMk id="7" creationId="{A0774413-4784-1DDE-173D-3E2CD5C4754C}"/>
          </ac:spMkLst>
        </pc:spChg>
        <pc:spChg chg="add mod ord">
          <ac:chgData name="Antonio Venditti" userId="05071b69-cdab-4f15-9620-466c2b238aec" providerId="ADAL" clId="{3AD38A05-63B6-4225-A27B-76C8B3E6E804}" dt="2022-11-10T10:39:44.251" v="5" actId="700"/>
          <ac:spMkLst>
            <pc:docMk/>
            <pc:sldMk cId="1041832991" sldId="378"/>
            <ac:spMk id="8" creationId="{FC8C4F6E-F321-EE09-9EA4-468581A7B81F}"/>
          </ac:spMkLst>
        </pc:spChg>
        <pc:spChg chg="add mod ord">
          <ac:chgData name="Antonio Venditti" userId="05071b69-cdab-4f15-9620-466c2b238aec" providerId="ADAL" clId="{3AD38A05-63B6-4225-A27B-76C8B3E6E804}" dt="2022-11-10T10:39:44.251" v="5" actId="700"/>
          <ac:spMkLst>
            <pc:docMk/>
            <pc:sldMk cId="1041832991" sldId="378"/>
            <ac:spMk id="9" creationId="{14C762B7-8104-E212-C4B8-334A6C5BF7C7}"/>
          </ac:spMkLst>
        </pc:spChg>
      </pc:sldChg>
      <pc:sldChg chg="add del">
        <pc:chgData name="Antonio Venditti" userId="05071b69-cdab-4f15-9620-466c2b238aec" providerId="ADAL" clId="{3AD38A05-63B6-4225-A27B-76C8B3E6E804}" dt="2022-11-10T10:40:25.058" v="10" actId="47"/>
        <pc:sldMkLst>
          <pc:docMk/>
          <pc:sldMk cId="1997843312" sldId="378"/>
        </pc:sldMkLst>
      </pc:sldChg>
      <pc:sldChg chg="add del">
        <pc:chgData name="Antonio Venditti" userId="05071b69-cdab-4f15-9620-466c2b238aec" providerId="ADAL" clId="{3AD38A05-63B6-4225-A27B-76C8B3E6E804}" dt="2022-11-10T10:39:48.686" v="7" actId="47"/>
        <pc:sldMkLst>
          <pc:docMk/>
          <pc:sldMk cId="1997843312" sldId="379"/>
        </pc:sldMkLst>
      </pc:sldChg>
      <pc:sldMasterChg chg="delSldLayout">
        <pc:chgData name="Antonio Venditti" userId="05071b69-cdab-4f15-9620-466c2b238aec" providerId="ADAL" clId="{3AD38A05-63B6-4225-A27B-76C8B3E6E804}" dt="2022-11-10T10:39:48.686" v="7" actId="47"/>
        <pc:sldMasterMkLst>
          <pc:docMk/>
          <pc:sldMasterMk cId="1193243541" sldId="2147483648"/>
        </pc:sldMasterMkLst>
        <pc:sldLayoutChg chg="del">
          <pc:chgData name="Antonio Venditti" userId="05071b69-cdab-4f15-9620-466c2b238aec" providerId="ADAL" clId="{3AD38A05-63B6-4225-A27B-76C8B3E6E804}" dt="2022-11-10T10:39:48.686" v="7" actId="47"/>
          <pc:sldLayoutMkLst>
            <pc:docMk/>
            <pc:sldMasterMk cId="1193243541" sldId="2147483648"/>
            <pc:sldLayoutMk cId="4114668093" sldId="2147483660"/>
          </pc:sldLayoutMkLst>
        </pc:sldLayoutChg>
      </pc:sldMasterChg>
    </pc:docChg>
  </pc:docChgLst>
  <pc:docChgLst>
    <pc:chgData name="Antonio Liccardi" userId="12f146fe-f5a6-49a1-9eba-e1e2cc91e37c" providerId="ADAL" clId="{E9B8392E-5F27-4B12-9146-4629E56DA38F}"/>
    <pc:docChg chg="undo custSel addSld delSld modSld">
      <pc:chgData name="Antonio Liccardi" userId="12f146fe-f5a6-49a1-9eba-e1e2cc91e37c" providerId="ADAL" clId="{E9B8392E-5F27-4B12-9146-4629E56DA38F}" dt="2022-03-14T21:42:19.443" v="413" actId="1076"/>
      <pc:docMkLst>
        <pc:docMk/>
      </pc:docMkLst>
      <pc:sldChg chg="modSp mod">
        <pc:chgData name="Antonio Liccardi" userId="12f146fe-f5a6-49a1-9eba-e1e2cc91e37c" providerId="ADAL" clId="{E9B8392E-5F27-4B12-9146-4629E56DA38F}" dt="2022-03-14T21:24:12.399" v="203" actId="20577"/>
        <pc:sldMkLst>
          <pc:docMk/>
          <pc:sldMk cId="3646455512" sldId="256"/>
        </pc:sldMkLst>
        <pc:spChg chg="mod">
          <ac:chgData name="Antonio Liccardi" userId="12f146fe-f5a6-49a1-9eba-e1e2cc91e37c" providerId="ADAL" clId="{E9B8392E-5F27-4B12-9146-4629E56DA38F}" dt="2022-03-14T21:24:12.399" v="203" actId="20577"/>
          <ac:spMkLst>
            <pc:docMk/>
            <pc:sldMk cId="3646455512" sldId="256"/>
            <ac:spMk id="2" creationId="{F22CC88D-8728-4592-83D0-BFA1B9CC938A}"/>
          </ac:spMkLst>
        </pc:spChg>
      </pc:sldChg>
      <pc:sldChg chg="modSp mod">
        <pc:chgData name="Antonio Liccardi" userId="12f146fe-f5a6-49a1-9eba-e1e2cc91e37c" providerId="ADAL" clId="{E9B8392E-5F27-4B12-9146-4629E56DA38F}" dt="2022-03-14T21:24:19.150" v="212" actId="20577"/>
        <pc:sldMkLst>
          <pc:docMk/>
          <pc:sldMk cId="2268807120" sldId="260"/>
        </pc:sldMkLst>
        <pc:spChg chg="mod">
          <ac:chgData name="Antonio Liccardi" userId="12f146fe-f5a6-49a1-9eba-e1e2cc91e37c" providerId="ADAL" clId="{E9B8392E-5F27-4B12-9146-4629E56DA38F}" dt="2022-03-14T21:24:19.150" v="212" actId="20577"/>
          <ac:spMkLst>
            <pc:docMk/>
            <pc:sldMk cId="2268807120" sldId="260"/>
            <ac:spMk id="8" creationId="{D367C663-0DA1-40EF-83A3-36964BF8C137}"/>
          </ac:spMkLst>
        </pc:spChg>
      </pc:sldChg>
      <pc:sldChg chg="modSp del mod">
        <pc:chgData name="Antonio Liccardi" userId="12f146fe-f5a6-49a1-9eba-e1e2cc91e37c" providerId="ADAL" clId="{E9B8392E-5F27-4B12-9146-4629E56DA38F}" dt="2022-03-07T21:56:42.214" v="20" actId="47"/>
        <pc:sldMkLst>
          <pc:docMk/>
          <pc:sldMk cId="71538860" sldId="261"/>
        </pc:sldMkLst>
        <pc:spChg chg="mod">
          <ac:chgData name="Antonio Liccardi" userId="12f146fe-f5a6-49a1-9eba-e1e2cc91e37c" providerId="ADAL" clId="{E9B8392E-5F27-4B12-9146-4629E56DA38F}" dt="2022-03-07T21:56:39.100" v="18" actId="20577"/>
          <ac:spMkLst>
            <pc:docMk/>
            <pc:sldMk cId="71538860" sldId="261"/>
            <ac:spMk id="7" creationId="{8876EEE5-A994-47DA-B726-6177F4C1A16D}"/>
          </ac:spMkLst>
        </pc:spChg>
      </pc:sldChg>
      <pc:sldChg chg="addSp delSp modSp new mod modClrScheme chgLayout">
        <pc:chgData name="Antonio Liccardi" userId="12f146fe-f5a6-49a1-9eba-e1e2cc91e37c" providerId="ADAL" clId="{E9B8392E-5F27-4B12-9146-4629E56DA38F}" dt="2022-03-14T21:24:53.694" v="218" actId="20577"/>
        <pc:sldMkLst>
          <pc:docMk/>
          <pc:sldMk cId="2846538008" sldId="261"/>
        </pc:sldMkLst>
        <pc:spChg chg="del mod ord">
          <ac:chgData name="Antonio Liccardi" userId="12f146fe-f5a6-49a1-9eba-e1e2cc91e37c" providerId="ADAL" clId="{E9B8392E-5F27-4B12-9146-4629E56DA38F}" dt="2022-03-14T21:24:36.234" v="215" actId="700"/>
          <ac:spMkLst>
            <pc:docMk/>
            <pc:sldMk cId="2846538008" sldId="261"/>
            <ac:spMk id="2" creationId="{6BBD2AF8-4119-4DC1-A54E-31C797BECBE0}"/>
          </ac:spMkLst>
        </pc:spChg>
        <pc:spChg chg="del mod ord">
          <ac:chgData name="Antonio Liccardi" userId="12f146fe-f5a6-49a1-9eba-e1e2cc91e37c" providerId="ADAL" clId="{E9B8392E-5F27-4B12-9146-4629E56DA38F}" dt="2022-03-14T21:24:36.234" v="215" actId="700"/>
          <ac:spMkLst>
            <pc:docMk/>
            <pc:sldMk cId="2846538008" sldId="261"/>
            <ac:spMk id="3" creationId="{AB8DBBBA-13AB-4E51-B876-4595D593A58F}"/>
          </ac:spMkLst>
        </pc:spChg>
        <pc:spChg chg="del">
          <ac:chgData name="Antonio Liccardi" userId="12f146fe-f5a6-49a1-9eba-e1e2cc91e37c" providerId="ADAL" clId="{E9B8392E-5F27-4B12-9146-4629E56DA38F}" dt="2022-03-14T21:24:36.234" v="215" actId="700"/>
          <ac:spMkLst>
            <pc:docMk/>
            <pc:sldMk cId="2846538008" sldId="261"/>
            <ac:spMk id="4" creationId="{646D18A6-9AF8-4AFC-9CB4-704F974057FC}"/>
          </ac:spMkLst>
        </pc:spChg>
        <pc:spChg chg="mod ord">
          <ac:chgData name="Antonio Liccardi" userId="12f146fe-f5a6-49a1-9eba-e1e2cc91e37c" providerId="ADAL" clId="{E9B8392E-5F27-4B12-9146-4629E56DA38F}" dt="2022-03-14T21:24:36.234" v="215" actId="700"/>
          <ac:spMkLst>
            <pc:docMk/>
            <pc:sldMk cId="2846538008" sldId="261"/>
            <ac:spMk id="5" creationId="{ABD0861A-992A-408B-ABEE-3ECDCFD95C32}"/>
          </ac:spMkLst>
        </pc:spChg>
        <pc:spChg chg="add mod ord">
          <ac:chgData name="Antonio Liccardi" userId="12f146fe-f5a6-49a1-9eba-e1e2cc91e37c" providerId="ADAL" clId="{E9B8392E-5F27-4B12-9146-4629E56DA38F}" dt="2022-03-14T21:24:45.213" v="216"/>
          <ac:spMkLst>
            <pc:docMk/>
            <pc:sldMk cId="2846538008" sldId="261"/>
            <ac:spMk id="6" creationId="{A34D1776-2692-4E2E-8F4F-069673CBF7E0}"/>
          </ac:spMkLst>
        </pc:spChg>
        <pc:spChg chg="add mod ord">
          <ac:chgData name="Antonio Liccardi" userId="12f146fe-f5a6-49a1-9eba-e1e2cc91e37c" providerId="ADAL" clId="{E9B8392E-5F27-4B12-9146-4629E56DA38F}" dt="2022-03-14T21:24:53.694" v="218" actId="20577"/>
          <ac:spMkLst>
            <pc:docMk/>
            <pc:sldMk cId="2846538008" sldId="261"/>
            <ac:spMk id="7" creationId="{7133E40C-BEF2-47BC-A7FA-C7EF42F6C4F4}"/>
          </ac:spMkLst>
        </pc:spChg>
      </pc:sldChg>
      <pc:sldChg chg="addSp delSp modSp new mod">
        <pc:chgData name="Antonio Liccardi" userId="12f146fe-f5a6-49a1-9eba-e1e2cc91e37c" providerId="ADAL" clId="{E9B8392E-5F27-4B12-9146-4629E56DA38F}" dt="2022-03-14T21:25:10.660" v="223"/>
        <pc:sldMkLst>
          <pc:docMk/>
          <pc:sldMk cId="984736784" sldId="262"/>
        </pc:sldMkLst>
        <pc:spChg chg="mod">
          <ac:chgData name="Antonio Liccardi" userId="12f146fe-f5a6-49a1-9eba-e1e2cc91e37c" providerId="ADAL" clId="{E9B8392E-5F27-4B12-9146-4629E56DA38F}" dt="2022-03-14T21:25:01.978" v="221" actId="27636"/>
          <ac:spMkLst>
            <pc:docMk/>
            <pc:sldMk cId="984736784" sldId="262"/>
            <ac:spMk id="2" creationId="{AE152205-97B2-4B5B-9A09-54DF910783D3}"/>
          </ac:spMkLst>
        </pc:spChg>
        <pc:spChg chg="del">
          <ac:chgData name="Antonio Liccardi" userId="12f146fe-f5a6-49a1-9eba-e1e2cc91e37c" providerId="ADAL" clId="{E9B8392E-5F27-4B12-9146-4629E56DA38F}" dt="2022-03-14T21:25:09.826" v="222" actId="478"/>
          <ac:spMkLst>
            <pc:docMk/>
            <pc:sldMk cId="984736784" sldId="262"/>
            <ac:spMk id="3" creationId="{005F01B5-E3A4-4C69-B46D-D6703AE55BF3}"/>
          </ac:spMkLst>
        </pc:spChg>
        <pc:graphicFrameChg chg="add mod">
          <ac:chgData name="Antonio Liccardi" userId="12f146fe-f5a6-49a1-9eba-e1e2cc91e37c" providerId="ADAL" clId="{E9B8392E-5F27-4B12-9146-4629E56DA38F}" dt="2022-03-14T21:25:10.660" v="223"/>
          <ac:graphicFrameMkLst>
            <pc:docMk/>
            <pc:sldMk cId="984736784" sldId="262"/>
            <ac:graphicFrameMk id="5" creationId="{982FD3AB-EC1D-4E34-82DC-E3FF8E4ECF5E}"/>
          </ac:graphicFrameMkLst>
        </pc:graphicFrame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1705137292" sldId="262"/>
        </pc:sldMkLst>
      </pc:sldChg>
      <pc:sldChg chg="addSp 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3971227551" sldId="262"/>
        </pc:sldMkLst>
        <pc:spChg chg="mod">
          <ac:chgData name="Antonio Liccardi" userId="12f146fe-f5a6-49a1-9eba-e1e2cc91e37c" providerId="ADAL" clId="{E9B8392E-5F27-4B12-9146-4629E56DA38F}" dt="2022-03-07T21:56:46.796" v="21"/>
          <ac:spMkLst>
            <pc:docMk/>
            <pc:sldMk cId="3971227551" sldId="262"/>
            <ac:spMk id="2" creationId="{90E35955-5AEB-4ECE-A82B-DC6771B7C7D4}"/>
          </ac:spMkLst>
        </pc:spChg>
        <pc:spChg chg="add mod">
          <ac:chgData name="Antonio Liccardi" userId="12f146fe-f5a6-49a1-9eba-e1e2cc91e37c" providerId="ADAL" clId="{E9B8392E-5F27-4B12-9146-4629E56DA38F}" dt="2022-03-07T21:57:01.848" v="35" actId="1036"/>
          <ac:spMkLst>
            <pc:docMk/>
            <pc:sldMk cId="3971227551" sldId="262"/>
            <ac:spMk id="5" creationId="{80A006F6-0396-42DB-8996-A1B449C6851A}"/>
          </ac:spMkLst>
        </pc:spChg>
        <pc:spChg chg="add mod">
          <ac:chgData name="Antonio Liccardi" userId="12f146fe-f5a6-49a1-9eba-e1e2cc91e37c" providerId="ADAL" clId="{E9B8392E-5F27-4B12-9146-4629E56DA38F}" dt="2022-03-07T21:57:01.848" v="35" actId="1036"/>
          <ac:spMkLst>
            <pc:docMk/>
            <pc:sldMk cId="3971227551" sldId="262"/>
            <ac:spMk id="6" creationId="{9D5206F5-242C-4B9A-BFA4-0F6BDFC11188}"/>
          </ac:spMkLst>
        </pc:spChg>
        <pc:spChg chg="add mod">
          <ac:chgData name="Antonio Liccardi" userId="12f146fe-f5a6-49a1-9eba-e1e2cc91e37c" providerId="ADAL" clId="{E9B8392E-5F27-4B12-9146-4629E56DA38F}" dt="2022-03-07T21:57:01.848" v="35" actId="1036"/>
          <ac:spMkLst>
            <pc:docMk/>
            <pc:sldMk cId="3971227551" sldId="262"/>
            <ac:spMk id="8" creationId="{E22B543F-809F-4710-A922-AB2A5767DE5A}"/>
          </ac:spMkLst>
        </pc:spChg>
        <pc:spChg chg="add mod">
          <ac:chgData name="Antonio Liccardi" userId="12f146fe-f5a6-49a1-9eba-e1e2cc91e37c" providerId="ADAL" clId="{E9B8392E-5F27-4B12-9146-4629E56DA38F}" dt="2022-03-07T21:57:01.848" v="35" actId="1036"/>
          <ac:spMkLst>
            <pc:docMk/>
            <pc:sldMk cId="3971227551" sldId="262"/>
            <ac:spMk id="9" creationId="{816D4AC2-9162-44C2-B814-081CC8CAC0A0}"/>
          </ac:spMkLst>
        </pc:spChg>
        <pc:graphicFrameChg chg="add mod">
          <ac:chgData name="Antonio Liccardi" userId="12f146fe-f5a6-49a1-9eba-e1e2cc91e37c" providerId="ADAL" clId="{E9B8392E-5F27-4B12-9146-4629E56DA38F}" dt="2022-03-07T21:57:01.848" v="35" actId="1036"/>
          <ac:graphicFrameMkLst>
            <pc:docMk/>
            <pc:sldMk cId="3971227551" sldId="262"/>
            <ac:graphicFrameMk id="7" creationId="{61624DEC-9E4E-49B9-A6FF-8D113897A6E7}"/>
          </ac:graphicFrameMkLst>
        </pc:graphicFrameChg>
        <pc:cxnChg chg="add mod">
          <ac:chgData name="Antonio Liccardi" userId="12f146fe-f5a6-49a1-9eba-e1e2cc91e37c" providerId="ADAL" clId="{E9B8392E-5F27-4B12-9146-4629E56DA38F}" dt="2022-03-07T21:57:01.848" v="35" actId="1036"/>
          <ac:cxnSpMkLst>
            <pc:docMk/>
            <pc:sldMk cId="3971227551" sldId="262"/>
            <ac:cxnSpMk id="10" creationId="{58426590-43B9-42B5-987F-F25D008C9974}"/>
          </ac:cxnSpMkLst>
        </pc:cxnChg>
      </pc:sldChg>
      <pc:sldChg chg="modSp new mod">
        <pc:chgData name="Antonio Liccardi" userId="12f146fe-f5a6-49a1-9eba-e1e2cc91e37c" providerId="ADAL" clId="{E9B8392E-5F27-4B12-9146-4629E56DA38F}" dt="2022-03-14T21:25:27.584" v="226"/>
        <pc:sldMkLst>
          <pc:docMk/>
          <pc:sldMk cId="1963853877" sldId="263"/>
        </pc:sldMkLst>
        <pc:spChg chg="mod">
          <ac:chgData name="Antonio Liccardi" userId="12f146fe-f5a6-49a1-9eba-e1e2cc91e37c" providerId="ADAL" clId="{E9B8392E-5F27-4B12-9146-4629E56DA38F}" dt="2022-03-14T21:25:23.486" v="225"/>
          <ac:spMkLst>
            <pc:docMk/>
            <pc:sldMk cId="1963853877" sldId="263"/>
            <ac:spMk id="2" creationId="{391E30B8-6060-4010-9B9F-AC1DE02310E2}"/>
          </ac:spMkLst>
        </pc:spChg>
        <pc:spChg chg="mod">
          <ac:chgData name="Antonio Liccardi" userId="12f146fe-f5a6-49a1-9eba-e1e2cc91e37c" providerId="ADAL" clId="{E9B8392E-5F27-4B12-9146-4629E56DA38F}" dt="2022-03-14T21:25:27.584" v="226"/>
          <ac:spMkLst>
            <pc:docMk/>
            <pc:sldMk cId="1963853877" sldId="263"/>
            <ac:spMk id="3" creationId="{81314BB1-07D4-43D7-A860-AC694A3A453F}"/>
          </ac:spMkLst>
        </pc:sp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1985526664" sldId="263"/>
        </pc:sldMkLst>
      </pc:sldChg>
      <pc:sldChg chg="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4093139168" sldId="263"/>
        </pc:sldMkLst>
        <pc:spChg chg="mod">
          <ac:chgData name="Antonio Liccardi" userId="12f146fe-f5a6-49a1-9eba-e1e2cc91e37c" providerId="ADAL" clId="{E9B8392E-5F27-4B12-9146-4629E56DA38F}" dt="2022-03-07T21:57:18.500" v="37"/>
          <ac:spMkLst>
            <pc:docMk/>
            <pc:sldMk cId="4093139168" sldId="263"/>
            <ac:spMk id="2" creationId="{6DFF1F89-A6FC-4050-A92D-F9B5A068E0D1}"/>
          </ac:spMkLst>
        </pc:spChg>
        <pc:spChg chg="mod">
          <ac:chgData name="Antonio Liccardi" userId="12f146fe-f5a6-49a1-9eba-e1e2cc91e37c" providerId="ADAL" clId="{E9B8392E-5F27-4B12-9146-4629E56DA38F}" dt="2022-03-07T21:57:22.425" v="39" actId="27636"/>
          <ac:spMkLst>
            <pc:docMk/>
            <pc:sldMk cId="4093139168" sldId="263"/>
            <ac:spMk id="3" creationId="{3B9A05A2-2A40-4B50-8816-8A4EE54234EA}"/>
          </ac:spMkLst>
        </pc:spChg>
      </pc:sldChg>
      <pc:sldChg chg="modSp new mod">
        <pc:chgData name="Antonio Liccardi" userId="12f146fe-f5a6-49a1-9eba-e1e2cc91e37c" providerId="ADAL" clId="{E9B8392E-5F27-4B12-9146-4629E56DA38F}" dt="2022-03-14T21:25:39.684" v="229"/>
        <pc:sldMkLst>
          <pc:docMk/>
          <pc:sldMk cId="1158252599" sldId="264"/>
        </pc:sldMkLst>
        <pc:spChg chg="mod">
          <ac:chgData name="Antonio Liccardi" userId="12f146fe-f5a6-49a1-9eba-e1e2cc91e37c" providerId="ADAL" clId="{E9B8392E-5F27-4B12-9146-4629E56DA38F}" dt="2022-03-14T21:25:34.847" v="228"/>
          <ac:spMkLst>
            <pc:docMk/>
            <pc:sldMk cId="1158252599" sldId="264"/>
            <ac:spMk id="2" creationId="{78965D7F-0509-4A25-BC78-12DCF084FEC0}"/>
          </ac:spMkLst>
        </pc:spChg>
        <pc:spChg chg="mod">
          <ac:chgData name="Antonio Liccardi" userId="12f146fe-f5a6-49a1-9eba-e1e2cc91e37c" providerId="ADAL" clId="{E9B8392E-5F27-4B12-9146-4629E56DA38F}" dt="2022-03-14T21:25:39.684" v="229"/>
          <ac:spMkLst>
            <pc:docMk/>
            <pc:sldMk cId="1158252599" sldId="264"/>
            <ac:spMk id="3" creationId="{0FC07651-6F16-4239-86D7-1702B8E1C87D}"/>
          </ac:spMkLst>
        </pc:spChg>
      </pc:sldChg>
      <pc:sldChg chg="addSp 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2492680196" sldId="264"/>
        </pc:sldMkLst>
        <pc:spChg chg="mod">
          <ac:chgData name="Antonio Liccardi" userId="12f146fe-f5a6-49a1-9eba-e1e2cc91e37c" providerId="ADAL" clId="{E9B8392E-5F27-4B12-9146-4629E56DA38F}" dt="2022-03-07T21:57:30.289" v="41"/>
          <ac:spMkLst>
            <pc:docMk/>
            <pc:sldMk cId="2492680196" sldId="264"/>
            <ac:spMk id="2" creationId="{45984B23-DADB-437E-BC09-E3DEC236405A}"/>
          </ac:spMkLst>
        </pc:spChg>
        <pc:spChg chg="add mod">
          <ac:chgData name="Antonio Liccardi" userId="12f146fe-f5a6-49a1-9eba-e1e2cc91e37c" providerId="ADAL" clId="{E9B8392E-5F27-4B12-9146-4629E56DA38F}" dt="2022-03-07T21:58:20.274" v="96" actId="1076"/>
          <ac:spMkLst>
            <pc:docMk/>
            <pc:sldMk cId="2492680196" sldId="264"/>
            <ac:spMk id="5" creationId="{16A2F7A9-E61A-4359-BB58-A78B830DC1D4}"/>
          </ac:spMkLst>
        </pc:spChg>
        <pc:graphicFrameChg chg="add mod">
          <ac:chgData name="Antonio Liccardi" userId="12f146fe-f5a6-49a1-9eba-e1e2cc91e37c" providerId="ADAL" clId="{E9B8392E-5F27-4B12-9146-4629E56DA38F}" dt="2022-03-07T21:57:53.734" v="95" actId="1035"/>
          <ac:graphicFrameMkLst>
            <pc:docMk/>
            <pc:sldMk cId="2492680196" sldId="264"/>
            <ac:graphicFrameMk id="6" creationId="{FCC7D6D4-03E2-45B5-B9FB-05AC04A8D64A}"/>
          </ac:graphicFrameMkLst>
        </pc:graphicFrame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3363601151" sldId="264"/>
        </pc:sldMkLst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1157690983" sldId="265"/>
        </pc:sldMkLst>
      </pc:sldChg>
      <pc:sldChg chg="addSp modSp new mod">
        <pc:chgData name="Antonio Liccardi" userId="12f146fe-f5a6-49a1-9eba-e1e2cc91e37c" providerId="ADAL" clId="{E9B8392E-5F27-4B12-9146-4629E56DA38F}" dt="2022-03-14T21:26:02.581" v="236" actId="1076"/>
        <pc:sldMkLst>
          <pc:docMk/>
          <pc:sldMk cId="3652797053" sldId="265"/>
        </pc:sldMkLst>
        <pc:spChg chg="mod">
          <ac:chgData name="Antonio Liccardi" userId="12f146fe-f5a6-49a1-9eba-e1e2cc91e37c" providerId="ADAL" clId="{E9B8392E-5F27-4B12-9146-4629E56DA38F}" dt="2022-03-14T21:25:46.616" v="231"/>
          <ac:spMkLst>
            <pc:docMk/>
            <pc:sldMk cId="3652797053" sldId="265"/>
            <ac:spMk id="2" creationId="{104423EB-3696-4A42-9421-E8F42F8274B2}"/>
          </ac:spMkLst>
        </pc:spChg>
        <pc:spChg chg="mod">
          <ac:chgData name="Antonio Liccardi" userId="12f146fe-f5a6-49a1-9eba-e1e2cc91e37c" providerId="ADAL" clId="{E9B8392E-5F27-4B12-9146-4629E56DA38F}" dt="2022-03-14T21:25:56.551" v="234" actId="27636"/>
          <ac:spMkLst>
            <pc:docMk/>
            <pc:sldMk cId="3652797053" sldId="265"/>
            <ac:spMk id="3" creationId="{964B8C88-3D34-41E8-A1BB-F952A2DBFFB6}"/>
          </ac:spMkLst>
        </pc:spChg>
        <pc:picChg chg="add mod">
          <ac:chgData name="Antonio Liccardi" userId="12f146fe-f5a6-49a1-9eba-e1e2cc91e37c" providerId="ADAL" clId="{E9B8392E-5F27-4B12-9146-4629E56DA38F}" dt="2022-03-14T21:26:02.581" v="236" actId="1076"/>
          <ac:picMkLst>
            <pc:docMk/>
            <pc:sldMk cId="3652797053" sldId="265"/>
            <ac:picMk id="5" creationId="{82D224FD-C6B9-4484-8DEF-4F09EEBA0986}"/>
          </ac:picMkLst>
        </pc:picChg>
      </pc:sldChg>
      <pc:sldChg chg="addSp 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3769974308" sldId="265"/>
        </pc:sldMkLst>
        <pc:spChg chg="mod">
          <ac:chgData name="Antonio Liccardi" userId="12f146fe-f5a6-49a1-9eba-e1e2cc91e37c" providerId="ADAL" clId="{E9B8392E-5F27-4B12-9146-4629E56DA38F}" dt="2022-03-07T21:58:32.862" v="98"/>
          <ac:spMkLst>
            <pc:docMk/>
            <pc:sldMk cId="3769974308" sldId="265"/>
            <ac:spMk id="2" creationId="{B8871571-2085-47E6-B343-1F372171BD3C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5" creationId="{453D4C59-9F17-4B48-8830-585DE0E42956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6" creationId="{47B24F84-B179-4B22-884F-F36D78A49D2D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7" creationId="{70B4CB9A-0A28-4AB6-9D6B-BB5D5D9A459D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8" creationId="{EAEEA708-5DEB-4BB7-AE2A-80E01A57B97C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9" creationId="{37A68651-BFB3-47A6-AF32-A00C4D60594E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10" creationId="{1D9A6DFE-E7AD-4010-9AE0-74F4A5E49A10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11" creationId="{495A8F9E-3CB0-47D7-924E-8F1A8AB54165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12" creationId="{B890BE5B-8D24-4B6D-851E-25D776B44CB2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13" creationId="{4C58EEBC-5250-4314-9B6A-C09C46523C4C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14" creationId="{63ACB81B-1DF7-4081-8E04-7D7FF822D6E2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20" creationId="{6EF510E3-1BEE-4D7A-83CC-7ED86D97A90F}"/>
          </ac:spMkLst>
        </pc:spChg>
        <pc:spChg chg="add mod">
          <ac:chgData name="Antonio Liccardi" userId="12f146fe-f5a6-49a1-9eba-e1e2cc91e37c" providerId="ADAL" clId="{E9B8392E-5F27-4B12-9146-4629E56DA38F}" dt="2022-03-07T21:58:49.087" v="105" actId="1036"/>
          <ac:spMkLst>
            <pc:docMk/>
            <pc:sldMk cId="3769974308" sldId="265"/>
            <ac:spMk id="21" creationId="{7A5A9322-63A0-450E-BB07-34687B1F2A23}"/>
          </ac:spMkLst>
        </pc:sp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15" creationId="{815B93E2-10F0-4439-9537-493AFEDA7715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16" creationId="{163391F7-7134-489D-81C1-7B4E9D7D4885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17" creationId="{021958E9-4DCF-4EA9-AB19-3658161D397A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18" creationId="{FEC812C4-62EE-4145-AA7D-361853365195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19" creationId="{5C8E2CBF-1119-4DF1-9C7C-08F976E7BE42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22" creationId="{2EAB2C8A-0C32-4A0D-A946-DC5B8339C8B4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23" creationId="{21E2B521-FA20-4C51-A2E1-2E9F2AA152C7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24" creationId="{8D03A4EF-C757-4E29-9DAC-C8166AD4A189}"/>
          </ac:cxnSpMkLst>
        </pc:cxnChg>
        <pc:cxnChg chg="add mod">
          <ac:chgData name="Antonio Liccardi" userId="12f146fe-f5a6-49a1-9eba-e1e2cc91e37c" providerId="ADAL" clId="{E9B8392E-5F27-4B12-9146-4629E56DA38F}" dt="2022-03-07T21:58:49.087" v="105" actId="1036"/>
          <ac:cxnSpMkLst>
            <pc:docMk/>
            <pc:sldMk cId="3769974308" sldId="265"/>
            <ac:cxnSpMk id="25" creationId="{8C4B5FBD-4B1A-43D1-A4C5-77E658F61F8E}"/>
          </ac:cxnSpMkLst>
        </pc:cxnChg>
      </pc:sldChg>
      <pc:sldChg chg="modSp new mod">
        <pc:chgData name="Antonio Liccardi" userId="12f146fe-f5a6-49a1-9eba-e1e2cc91e37c" providerId="ADAL" clId="{E9B8392E-5F27-4B12-9146-4629E56DA38F}" dt="2022-03-14T21:26:14.027" v="239"/>
        <pc:sldMkLst>
          <pc:docMk/>
          <pc:sldMk cId="701265479" sldId="266"/>
        </pc:sldMkLst>
        <pc:spChg chg="mod">
          <ac:chgData name="Antonio Liccardi" userId="12f146fe-f5a6-49a1-9eba-e1e2cc91e37c" providerId="ADAL" clId="{E9B8392E-5F27-4B12-9146-4629E56DA38F}" dt="2022-03-14T21:26:09.464" v="238"/>
          <ac:spMkLst>
            <pc:docMk/>
            <pc:sldMk cId="701265479" sldId="266"/>
            <ac:spMk id="2" creationId="{7B5CF5C3-DE98-40FC-9A9F-8DE8C752175E}"/>
          </ac:spMkLst>
        </pc:spChg>
        <pc:spChg chg="mod">
          <ac:chgData name="Antonio Liccardi" userId="12f146fe-f5a6-49a1-9eba-e1e2cc91e37c" providerId="ADAL" clId="{E9B8392E-5F27-4B12-9146-4629E56DA38F}" dt="2022-03-14T21:26:14.027" v="239"/>
          <ac:spMkLst>
            <pc:docMk/>
            <pc:sldMk cId="701265479" sldId="266"/>
            <ac:spMk id="3" creationId="{EC4C678A-1F47-4FB5-ADC8-D73EEAF47B45}"/>
          </ac:spMkLst>
        </pc:sp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1397801810" sldId="266"/>
        </pc:sldMkLst>
      </pc:sldChg>
      <pc:sldChg chg="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2659548220" sldId="266"/>
        </pc:sldMkLst>
        <pc:spChg chg="mod">
          <ac:chgData name="Antonio Liccardi" userId="12f146fe-f5a6-49a1-9eba-e1e2cc91e37c" providerId="ADAL" clId="{E9B8392E-5F27-4B12-9146-4629E56DA38F}" dt="2022-03-07T21:59:04.024" v="107"/>
          <ac:spMkLst>
            <pc:docMk/>
            <pc:sldMk cId="2659548220" sldId="266"/>
            <ac:spMk id="2" creationId="{A08AA07B-4A1D-49AA-BBBF-6021E3241E9F}"/>
          </ac:spMkLst>
        </pc:spChg>
        <pc:spChg chg="mod">
          <ac:chgData name="Antonio Liccardi" userId="12f146fe-f5a6-49a1-9eba-e1e2cc91e37c" providerId="ADAL" clId="{E9B8392E-5F27-4B12-9146-4629E56DA38F}" dt="2022-03-07T21:59:11.720" v="111" actId="20577"/>
          <ac:spMkLst>
            <pc:docMk/>
            <pc:sldMk cId="2659548220" sldId="266"/>
            <ac:spMk id="3" creationId="{EAE99789-FA5F-4191-9000-A8DB1D7A7EBD}"/>
          </ac:spMkLst>
        </pc:sp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76992416" sldId="267"/>
        </pc:sldMkLst>
      </pc:sldChg>
      <pc:sldChg chg="modSp new mod">
        <pc:chgData name="Antonio Liccardi" userId="12f146fe-f5a6-49a1-9eba-e1e2cc91e37c" providerId="ADAL" clId="{E9B8392E-5F27-4B12-9146-4629E56DA38F}" dt="2022-03-14T21:26:27.069" v="243"/>
        <pc:sldMkLst>
          <pc:docMk/>
          <pc:sldMk cId="2802458142" sldId="267"/>
        </pc:sldMkLst>
        <pc:spChg chg="mod">
          <ac:chgData name="Antonio Liccardi" userId="12f146fe-f5a6-49a1-9eba-e1e2cc91e37c" providerId="ADAL" clId="{E9B8392E-5F27-4B12-9146-4629E56DA38F}" dt="2022-03-14T21:26:23.699" v="242"/>
          <ac:spMkLst>
            <pc:docMk/>
            <pc:sldMk cId="2802458142" sldId="267"/>
            <ac:spMk id="2" creationId="{3B21D28D-5EA0-48D4-A099-8157A5110D86}"/>
          </ac:spMkLst>
        </pc:spChg>
        <pc:spChg chg="mod">
          <ac:chgData name="Antonio Liccardi" userId="12f146fe-f5a6-49a1-9eba-e1e2cc91e37c" providerId="ADAL" clId="{E9B8392E-5F27-4B12-9146-4629E56DA38F}" dt="2022-03-14T21:26:27.069" v="243"/>
          <ac:spMkLst>
            <pc:docMk/>
            <pc:sldMk cId="2802458142" sldId="267"/>
            <ac:spMk id="3" creationId="{64BC034B-B286-40EF-BBFD-50A739CE3AED}"/>
          </ac:spMkLst>
        </pc:spChg>
      </pc:sldChg>
      <pc:sldChg chg="addSp delSp 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3046566407" sldId="267"/>
        </pc:sldMkLst>
        <pc:spChg chg="mod">
          <ac:chgData name="Antonio Liccardi" userId="12f146fe-f5a6-49a1-9eba-e1e2cc91e37c" providerId="ADAL" clId="{E9B8392E-5F27-4B12-9146-4629E56DA38F}" dt="2022-03-07T21:59:22.274" v="113"/>
          <ac:spMkLst>
            <pc:docMk/>
            <pc:sldMk cId="3046566407" sldId="267"/>
            <ac:spMk id="2" creationId="{2E645A95-712C-4DF6-931D-2B1C40B2EE2F}"/>
          </ac:spMkLst>
        </pc:spChg>
        <pc:spChg chg="del">
          <ac:chgData name="Antonio Liccardi" userId="12f146fe-f5a6-49a1-9eba-e1e2cc91e37c" providerId="ADAL" clId="{E9B8392E-5F27-4B12-9146-4629E56DA38F}" dt="2022-03-07T22:00:05.854" v="121" actId="478"/>
          <ac:spMkLst>
            <pc:docMk/>
            <pc:sldMk cId="3046566407" sldId="267"/>
            <ac:spMk id="3" creationId="{53E7B372-1143-4A34-8B7C-74A997250A3A}"/>
          </ac:spMkLst>
        </pc:spChg>
        <pc:spChg chg="add mod">
          <ac:chgData name="Antonio Liccardi" userId="12f146fe-f5a6-49a1-9eba-e1e2cc91e37c" providerId="ADAL" clId="{E9B8392E-5F27-4B12-9146-4629E56DA38F}" dt="2022-03-07T22:00:02.679" v="120" actId="1076"/>
          <ac:spMkLst>
            <pc:docMk/>
            <pc:sldMk cId="3046566407" sldId="267"/>
            <ac:spMk id="5" creationId="{C78F32D3-961F-48AB-A9D8-F5884B2BAC3F}"/>
          </ac:spMkLst>
        </pc:spChg>
        <pc:picChg chg="add mod">
          <ac:chgData name="Antonio Liccardi" userId="12f146fe-f5a6-49a1-9eba-e1e2cc91e37c" providerId="ADAL" clId="{E9B8392E-5F27-4B12-9146-4629E56DA38F}" dt="2022-03-07T21:59:59.461" v="119" actId="1076"/>
          <ac:picMkLst>
            <pc:docMk/>
            <pc:sldMk cId="3046566407" sldId="267"/>
            <ac:picMk id="6" creationId="{CB72CF43-B1EC-437C-AE92-A59BF9CB7832}"/>
          </ac:picMkLst>
        </pc:picChg>
      </pc:sldChg>
      <pc:sldChg chg="addSp delSp modSp new mod">
        <pc:chgData name="Antonio Liccardi" userId="12f146fe-f5a6-49a1-9eba-e1e2cc91e37c" providerId="ADAL" clId="{E9B8392E-5F27-4B12-9146-4629E56DA38F}" dt="2022-03-14T21:28:52.273" v="247" actId="478"/>
        <pc:sldMkLst>
          <pc:docMk/>
          <pc:sldMk cId="1649036911" sldId="268"/>
        </pc:sldMkLst>
        <pc:spChg chg="mod">
          <ac:chgData name="Antonio Liccardi" userId="12f146fe-f5a6-49a1-9eba-e1e2cc91e37c" providerId="ADAL" clId="{E9B8392E-5F27-4B12-9146-4629E56DA38F}" dt="2022-03-14T21:28:36.524" v="244"/>
          <ac:spMkLst>
            <pc:docMk/>
            <pc:sldMk cId="1649036911" sldId="268"/>
            <ac:spMk id="2" creationId="{944B0441-8F00-4743-B6EF-EC634382E77A}"/>
          </ac:spMkLst>
        </pc:spChg>
        <pc:spChg chg="del">
          <ac:chgData name="Antonio Liccardi" userId="12f146fe-f5a6-49a1-9eba-e1e2cc91e37c" providerId="ADAL" clId="{E9B8392E-5F27-4B12-9146-4629E56DA38F}" dt="2022-03-14T21:28:46.014" v="245" actId="478"/>
          <ac:spMkLst>
            <pc:docMk/>
            <pc:sldMk cId="1649036911" sldId="268"/>
            <ac:spMk id="3" creationId="{8E5B52BB-1BB3-425D-8903-304DE74041CB}"/>
          </ac:spMkLst>
        </pc:spChg>
        <pc:spChg chg="add del mod">
          <ac:chgData name="Antonio Liccardi" userId="12f146fe-f5a6-49a1-9eba-e1e2cc91e37c" providerId="ADAL" clId="{E9B8392E-5F27-4B12-9146-4629E56DA38F}" dt="2022-03-14T21:28:52.273" v="247" actId="478"/>
          <ac:spMkLst>
            <pc:docMk/>
            <pc:sldMk cId="1649036911" sldId="268"/>
            <ac:spMk id="5" creationId="{BA3119AF-F2E3-497F-9CC4-4FE1A02B6182}"/>
          </ac:spMkLst>
        </pc:spChg>
        <pc:spChg chg="add mod">
          <ac:chgData name="Antonio Liccardi" userId="12f146fe-f5a6-49a1-9eba-e1e2cc91e37c" providerId="ADAL" clId="{E9B8392E-5F27-4B12-9146-4629E56DA38F}" dt="2022-03-14T21:28:46.486" v="246"/>
          <ac:spMkLst>
            <pc:docMk/>
            <pc:sldMk cId="1649036911" sldId="268"/>
            <ac:spMk id="11" creationId="{01298821-D856-404F-A333-ED870B46CF74}"/>
          </ac:spMkLst>
        </pc:spChg>
        <pc:spChg chg="add mod">
          <ac:chgData name="Antonio Liccardi" userId="12f146fe-f5a6-49a1-9eba-e1e2cc91e37c" providerId="ADAL" clId="{E9B8392E-5F27-4B12-9146-4629E56DA38F}" dt="2022-03-14T21:28:46.486" v="246"/>
          <ac:spMkLst>
            <pc:docMk/>
            <pc:sldMk cId="1649036911" sldId="268"/>
            <ac:spMk id="12" creationId="{944EC662-DAF5-49B5-B28A-63D571222E56}"/>
          </ac:spMkLst>
        </pc:spChg>
        <pc:spChg chg="add mod">
          <ac:chgData name="Antonio Liccardi" userId="12f146fe-f5a6-49a1-9eba-e1e2cc91e37c" providerId="ADAL" clId="{E9B8392E-5F27-4B12-9146-4629E56DA38F}" dt="2022-03-14T21:28:46.486" v="246"/>
          <ac:spMkLst>
            <pc:docMk/>
            <pc:sldMk cId="1649036911" sldId="268"/>
            <ac:spMk id="13" creationId="{12AB0F2A-EBDA-4E50-BF17-38960B09CFFE}"/>
          </ac:spMkLst>
        </pc:spChg>
        <pc:spChg chg="add mod">
          <ac:chgData name="Antonio Liccardi" userId="12f146fe-f5a6-49a1-9eba-e1e2cc91e37c" providerId="ADAL" clId="{E9B8392E-5F27-4B12-9146-4629E56DA38F}" dt="2022-03-14T21:28:46.486" v="246"/>
          <ac:spMkLst>
            <pc:docMk/>
            <pc:sldMk cId="1649036911" sldId="268"/>
            <ac:spMk id="14" creationId="{83E8AADA-C9B6-472D-8724-EE1F9E2C6E1A}"/>
          </ac:spMkLst>
        </pc:spChg>
        <pc:spChg chg="add mod">
          <ac:chgData name="Antonio Liccardi" userId="12f146fe-f5a6-49a1-9eba-e1e2cc91e37c" providerId="ADAL" clId="{E9B8392E-5F27-4B12-9146-4629E56DA38F}" dt="2022-03-14T21:28:46.486" v="246"/>
          <ac:spMkLst>
            <pc:docMk/>
            <pc:sldMk cId="1649036911" sldId="268"/>
            <ac:spMk id="15" creationId="{918BD610-EDE9-43FB-8407-A77D28B1BC94}"/>
          </ac:spMkLst>
        </pc:spChg>
        <pc:spChg chg="add mod">
          <ac:chgData name="Antonio Liccardi" userId="12f146fe-f5a6-49a1-9eba-e1e2cc91e37c" providerId="ADAL" clId="{E9B8392E-5F27-4B12-9146-4629E56DA38F}" dt="2022-03-14T21:28:46.486" v="246"/>
          <ac:spMkLst>
            <pc:docMk/>
            <pc:sldMk cId="1649036911" sldId="268"/>
            <ac:spMk id="16" creationId="{7BEDDF75-F3F6-4606-99EB-3781FEBE5D23}"/>
          </ac:spMkLst>
        </pc:spChg>
        <pc:picChg chg="add mod">
          <ac:chgData name="Antonio Liccardi" userId="12f146fe-f5a6-49a1-9eba-e1e2cc91e37c" providerId="ADAL" clId="{E9B8392E-5F27-4B12-9146-4629E56DA38F}" dt="2022-03-14T21:28:46.486" v="246"/>
          <ac:picMkLst>
            <pc:docMk/>
            <pc:sldMk cId="1649036911" sldId="268"/>
            <ac:picMk id="6" creationId="{7F6A4B11-9373-4734-BE1F-60D2BBC4FFB9}"/>
          </ac:picMkLst>
        </pc:picChg>
        <pc:picChg chg="add mod">
          <ac:chgData name="Antonio Liccardi" userId="12f146fe-f5a6-49a1-9eba-e1e2cc91e37c" providerId="ADAL" clId="{E9B8392E-5F27-4B12-9146-4629E56DA38F}" dt="2022-03-14T21:28:46.486" v="246"/>
          <ac:picMkLst>
            <pc:docMk/>
            <pc:sldMk cId="1649036911" sldId="268"/>
            <ac:picMk id="7" creationId="{DD0F01C9-D442-474D-B4D8-AA6A8B97C09A}"/>
          </ac:picMkLst>
        </pc:picChg>
        <pc:picChg chg="add mod">
          <ac:chgData name="Antonio Liccardi" userId="12f146fe-f5a6-49a1-9eba-e1e2cc91e37c" providerId="ADAL" clId="{E9B8392E-5F27-4B12-9146-4629E56DA38F}" dt="2022-03-14T21:28:46.486" v="246"/>
          <ac:picMkLst>
            <pc:docMk/>
            <pc:sldMk cId="1649036911" sldId="268"/>
            <ac:picMk id="8" creationId="{DB29F145-FD87-4ACE-AB1F-7BC12F3F0EA5}"/>
          </ac:picMkLst>
        </pc:picChg>
        <pc:picChg chg="add mod">
          <ac:chgData name="Antonio Liccardi" userId="12f146fe-f5a6-49a1-9eba-e1e2cc91e37c" providerId="ADAL" clId="{E9B8392E-5F27-4B12-9146-4629E56DA38F}" dt="2022-03-14T21:28:46.486" v="246"/>
          <ac:picMkLst>
            <pc:docMk/>
            <pc:sldMk cId="1649036911" sldId="268"/>
            <ac:picMk id="9" creationId="{AE576754-6089-4716-AE3E-818FA7063178}"/>
          </ac:picMkLst>
        </pc:picChg>
        <pc:picChg chg="add mod">
          <ac:chgData name="Antonio Liccardi" userId="12f146fe-f5a6-49a1-9eba-e1e2cc91e37c" providerId="ADAL" clId="{E9B8392E-5F27-4B12-9146-4629E56DA38F}" dt="2022-03-14T21:28:46.486" v="246"/>
          <ac:picMkLst>
            <pc:docMk/>
            <pc:sldMk cId="1649036911" sldId="268"/>
            <ac:picMk id="10" creationId="{35CF1C23-12E4-45DC-8374-73833FFCB2E6}"/>
          </ac:picMkLst>
        </pc:picChg>
        <pc:picChg chg="add mod">
          <ac:chgData name="Antonio Liccardi" userId="12f146fe-f5a6-49a1-9eba-e1e2cc91e37c" providerId="ADAL" clId="{E9B8392E-5F27-4B12-9146-4629E56DA38F}" dt="2022-03-14T21:28:46.486" v="246"/>
          <ac:picMkLst>
            <pc:docMk/>
            <pc:sldMk cId="1649036911" sldId="268"/>
            <ac:picMk id="17" creationId="{E2A138B3-B1F7-4B10-A184-E8115D462443}"/>
          </ac:picMkLst>
        </pc:picChg>
      </pc:sldChg>
      <pc:sldChg chg="addSp 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2121400597" sldId="268"/>
        </pc:sldMkLst>
        <pc:spChg chg="mod">
          <ac:chgData name="Antonio Liccardi" userId="12f146fe-f5a6-49a1-9eba-e1e2cc91e37c" providerId="ADAL" clId="{E9B8392E-5F27-4B12-9146-4629E56DA38F}" dt="2022-03-07T22:00:27.860" v="123"/>
          <ac:spMkLst>
            <pc:docMk/>
            <pc:sldMk cId="2121400597" sldId="268"/>
            <ac:spMk id="2" creationId="{BC8719DF-A52B-41D3-B108-BD6126A29ECE}"/>
          </ac:spMkLst>
        </pc:spChg>
        <pc:spChg chg="mod">
          <ac:chgData name="Antonio Liccardi" userId="12f146fe-f5a6-49a1-9eba-e1e2cc91e37c" providerId="ADAL" clId="{E9B8392E-5F27-4B12-9146-4629E56DA38F}" dt="2022-03-07T22:01:40.532" v="129" actId="14100"/>
          <ac:spMkLst>
            <pc:docMk/>
            <pc:sldMk cId="2121400597" sldId="268"/>
            <ac:spMk id="3" creationId="{A6485BE8-3BCA-4465-BE09-F4C073E06F7E}"/>
          </ac:spMkLst>
        </pc:spChg>
        <pc:picChg chg="add mod">
          <ac:chgData name="Antonio Liccardi" userId="12f146fe-f5a6-49a1-9eba-e1e2cc91e37c" providerId="ADAL" clId="{E9B8392E-5F27-4B12-9146-4629E56DA38F}" dt="2022-03-07T22:01:47.589" v="131" actId="1076"/>
          <ac:picMkLst>
            <pc:docMk/>
            <pc:sldMk cId="2121400597" sldId="268"/>
            <ac:picMk id="5" creationId="{1B8D7C89-ED14-45EC-B429-6AF7719AE45B}"/>
          </ac:picMkLst>
        </pc:pic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2333663399" sldId="268"/>
        </pc:sldMkLst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242920398" sldId="269"/>
        </pc:sldMkLst>
      </pc:sldChg>
      <pc:sldChg chg="modSp new mod">
        <pc:chgData name="Antonio Liccardi" userId="12f146fe-f5a6-49a1-9eba-e1e2cc91e37c" providerId="ADAL" clId="{E9B8392E-5F27-4B12-9146-4629E56DA38F}" dt="2022-03-14T21:29:20.168" v="251" actId="20577"/>
        <pc:sldMkLst>
          <pc:docMk/>
          <pc:sldMk cId="398292788" sldId="269"/>
        </pc:sldMkLst>
        <pc:spChg chg="mod">
          <ac:chgData name="Antonio Liccardi" userId="12f146fe-f5a6-49a1-9eba-e1e2cc91e37c" providerId="ADAL" clId="{E9B8392E-5F27-4B12-9146-4629E56DA38F}" dt="2022-03-14T21:29:12.244" v="249"/>
          <ac:spMkLst>
            <pc:docMk/>
            <pc:sldMk cId="398292788" sldId="269"/>
            <ac:spMk id="2" creationId="{F36A0100-9B2A-4AB2-B331-80F5520262BC}"/>
          </ac:spMkLst>
        </pc:spChg>
        <pc:spChg chg="mod">
          <ac:chgData name="Antonio Liccardi" userId="12f146fe-f5a6-49a1-9eba-e1e2cc91e37c" providerId="ADAL" clId="{E9B8392E-5F27-4B12-9146-4629E56DA38F}" dt="2022-03-14T21:29:20.168" v="251" actId="20577"/>
          <ac:spMkLst>
            <pc:docMk/>
            <pc:sldMk cId="398292788" sldId="269"/>
            <ac:spMk id="3" creationId="{99FF1229-1853-455D-BF37-2BA5153AFC93}"/>
          </ac:spMkLst>
        </pc:spChg>
      </pc:sldChg>
      <pc:sldChg chg="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3164209884" sldId="269"/>
        </pc:sldMkLst>
        <pc:spChg chg="mod">
          <ac:chgData name="Antonio Liccardi" userId="12f146fe-f5a6-49a1-9eba-e1e2cc91e37c" providerId="ADAL" clId="{E9B8392E-5F27-4B12-9146-4629E56DA38F}" dt="2022-03-07T22:01:54.935" v="133"/>
          <ac:spMkLst>
            <pc:docMk/>
            <pc:sldMk cId="3164209884" sldId="269"/>
            <ac:spMk id="2" creationId="{D3F74321-7227-4F60-AE3B-97A871EB397A}"/>
          </ac:spMkLst>
        </pc:spChg>
        <pc:spChg chg="mod">
          <ac:chgData name="Antonio Liccardi" userId="12f146fe-f5a6-49a1-9eba-e1e2cc91e37c" providerId="ADAL" clId="{E9B8392E-5F27-4B12-9146-4629E56DA38F}" dt="2022-03-07T22:01:59.279" v="134"/>
          <ac:spMkLst>
            <pc:docMk/>
            <pc:sldMk cId="3164209884" sldId="269"/>
            <ac:spMk id="3" creationId="{142EA4F5-F725-4C42-8EF6-8E049A8DA2E0}"/>
          </ac:spMkLst>
        </pc:sp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598892724" sldId="270"/>
        </pc:sldMkLst>
      </pc:sldChg>
      <pc:sldChg chg="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1271773340" sldId="270"/>
        </pc:sldMkLst>
        <pc:spChg chg="mod">
          <ac:chgData name="Antonio Liccardi" userId="12f146fe-f5a6-49a1-9eba-e1e2cc91e37c" providerId="ADAL" clId="{E9B8392E-5F27-4B12-9146-4629E56DA38F}" dt="2022-03-07T22:02:18.747" v="136"/>
          <ac:spMkLst>
            <pc:docMk/>
            <pc:sldMk cId="1271773340" sldId="270"/>
            <ac:spMk id="2" creationId="{DDCFA650-E09D-4B47-B899-67EC1BD15277}"/>
          </ac:spMkLst>
        </pc:spChg>
        <pc:spChg chg="mod">
          <ac:chgData name="Antonio Liccardi" userId="12f146fe-f5a6-49a1-9eba-e1e2cc91e37c" providerId="ADAL" clId="{E9B8392E-5F27-4B12-9146-4629E56DA38F}" dt="2022-03-07T22:02:27.176" v="138" actId="20577"/>
          <ac:spMkLst>
            <pc:docMk/>
            <pc:sldMk cId="1271773340" sldId="270"/>
            <ac:spMk id="3" creationId="{868E13E1-71C3-4292-8EE2-931386EE6063}"/>
          </ac:spMkLst>
        </pc:spChg>
      </pc:sldChg>
      <pc:sldChg chg="modSp new mod">
        <pc:chgData name="Antonio Liccardi" userId="12f146fe-f5a6-49a1-9eba-e1e2cc91e37c" providerId="ADAL" clId="{E9B8392E-5F27-4B12-9146-4629E56DA38F}" dt="2022-03-14T21:29:30.882" v="258" actId="27636"/>
        <pc:sldMkLst>
          <pc:docMk/>
          <pc:sldMk cId="1495470055" sldId="270"/>
        </pc:sldMkLst>
        <pc:spChg chg="mod">
          <ac:chgData name="Antonio Liccardi" userId="12f146fe-f5a6-49a1-9eba-e1e2cc91e37c" providerId="ADAL" clId="{E9B8392E-5F27-4B12-9146-4629E56DA38F}" dt="2022-03-14T21:29:23.070" v="253"/>
          <ac:spMkLst>
            <pc:docMk/>
            <pc:sldMk cId="1495470055" sldId="270"/>
            <ac:spMk id="2" creationId="{3A983DB2-7D4F-446D-AFBC-A4A07CE00DC0}"/>
          </ac:spMkLst>
        </pc:spChg>
        <pc:spChg chg="mod">
          <ac:chgData name="Antonio Liccardi" userId="12f146fe-f5a6-49a1-9eba-e1e2cc91e37c" providerId="ADAL" clId="{E9B8392E-5F27-4B12-9146-4629E56DA38F}" dt="2022-03-14T21:29:30.882" v="258" actId="27636"/>
          <ac:spMkLst>
            <pc:docMk/>
            <pc:sldMk cId="1495470055" sldId="270"/>
            <ac:spMk id="3" creationId="{8B67485B-6693-4BC5-A636-EF334B860AD7}"/>
          </ac:spMkLst>
        </pc:sp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72669842" sldId="271"/>
        </pc:sldMkLst>
      </pc:sldChg>
      <pc:sldChg chg="modSp new mod">
        <pc:chgData name="Antonio Liccardi" userId="12f146fe-f5a6-49a1-9eba-e1e2cc91e37c" providerId="ADAL" clId="{E9B8392E-5F27-4B12-9146-4629E56DA38F}" dt="2022-03-14T21:29:43.535" v="262" actId="27636"/>
        <pc:sldMkLst>
          <pc:docMk/>
          <pc:sldMk cId="2457620006" sldId="271"/>
        </pc:sldMkLst>
        <pc:spChg chg="mod">
          <ac:chgData name="Antonio Liccardi" userId="12f146fe-f5a6-49a1-9eba-e1e2cc91e37c" providerId="ADAL" clId="{E9B8392E-5F27-4B12-9146-4629E56DA38F}" dt="2022-03-14T21:29:38.664" v="260"/>
          <ac:spMkLst>
            <pc:docMk/>
            <pc:sldMk cId="2457620006" sldId="271"/>
            <ac:spMk id="2" creationId="{2B04CDBB-9B2D-43B9-A92B-615B727A03F5}"/>
          </ac:spMkLst>
        </pc:spChg>
        <pc:spChg chg="mod">
          <ac:chgData name="Antonio Liccardi" userId="12f146fe-f5a6-49a1-9eba-e1e2cc91e37c" providerId="ADAL" clId="{E9B8392E-5F27-4B12-9146-4629E56DA38F}" dt="2022-03-14T21:29:43.535" v="262" actId="27636"/>
          <ac:spMkLst>
            <pc:docMk/>
            <pc:sldMk cId="2457620006" sldId="271"/>
            <ac:spMk id="3" creationId="{5B3DB9ED-B857-448F-B802-7A4E2751F73E}"/>
          </ac:spMkLst>
        </pc:spChg>
      </pc:sldChg>
      <pc:sldChg chg="addSp modSp new del mod">
        <pc:chgData name="Antonio Liccardi" userId="12f146fe-f5a6-49a1-9eba-e1e2cc91e37c" providerId="ADAL" clId="{E9B8392E-5F27-4B12-9146-4629E56DA38F}" dt="2022-03-14T21:24:29.956" v="213" actId="47"/>
        <pc:sldMkLst>
          <pc:docMk/>
          <pc:sldMk cId="3224317767" sldId="271"/>
        </pc:sldMkLst>
        <pc:spChg chg="mod">
          <ac:chgData name="Antonio Liccardi" userId="12f146fe-f5a6-49a1-9eba-e1e2cc91e37c" providerId="ADAL" clId="{E9B8392E-5F27-4B12-9146-4629E56DA38F}" dt="2022-03-07T22:02:33.455" v="140"/>
          <ac:spMkLst>
            <pc:docMk/>
            <pc:sldMk cId="3224317767" sldId="271"/>
            <ac:spMk id="2" creationId="{7EB0B24D-19FB-400E-BF32-5101B0B3B578}"/>
          </ac:spMkLst>
        </pc:spChg>
        <pc:spChg chg="mod">
          <ac:chgData name="Antonio Liccardi" userId="12f146fe-f5a6-49a1-9eba-e1e2cc91e37c" providerId="ADAL" clId="{E9B8392E-5F27-4B12-9146-4629E56DA38F}" dt="2022-03-07T22:02:50.020" v="146" actId="14100"/>
          <ac:spMkLst>
            <pc:docMk/>
            <pc:sldMk cId="3224317767" sldId="271"/>
            <ac:spMk id="3" creationId="{09535F73-5198-4959-82BB-19D3C7E4C863}"/>
          </ac:spMkLst>
        </pc:spChg>
        <pc:picChg chg="add mod">
          <ac:chgData name="Antonio Liccardi" userId="12f146fe-f5a6-49a1-9eba-e1e2cc91e37c" providerId="ADAL" clId="{E9B8392E-5F27-4B12-9146-4629E56DA38F}" dt="2022-03-07T22:02:47.238" v="145" actId="1076"/>
          <ac:picMkLst>
            <pc:docMk/>
            <pc:sldMk cId="3224317767" sldId="271"/>
            <ac:picMk id="5" creationId="{DB8121F1-C27A-49D8-8337-7F8C706153E7}"/>
          </ac:picMkLst>
        </pc:pic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380872601" sldId="272"/>
        </pc:sldMkLst>
      </pc:sldChg>
      <pc:sldChg chg="addSp delSp modSp new del mod modClrScheme chgLayout">
        <pc:chgData name="Antonio Liccardi" userId="12f146fe-f5a6-49a1-9eba-e1e2cc91e37c" providerId="ADAL" clId="{E9B8392E-5F27-4B12-9146-4629E56DA38F}" dt="2022-03-14T21:24:29.956" v="213" actId="47"/>
        <pc:sldMkLst>
          <pc:docMk/>
          <pc:sldMk cId="2956768810" sldId="272"/>
        </pc:sldMkLst>
        <pc:spChg chg="mod ord">
          <ac:chgData name="Antonio Liccardi" userId="12f146fe-f5a6-49a1-9eba-e1e2cc91e37c" providerId="ADAL" clId="{E9B8392E-5F27-4B12-9146-4629E56DA38F}" dt="2022-03-07T22:03:18.790" v="178" actId="700"/>
          <ac:spMkLst>
            <pc:docMk/>
            <pc:sldMk cId="2956768810" sldId="272"/>
            <ac:spMk id="2" creationId="{92881F16-4FB1-47FA-9420-25D90B6665F7}"/>
          </ac:spMkLst>
        </pc:spChg>
        <pc:spChg chg="del mod ord">
          <ac:chgData name="Antonio Liccardi" userId="12f146fe-f5a6-49a1-9eba-e1e2cc91e37c" providerId="ADAL" clId="{E9B8392E-5F27-4B12-9146-4629E56DA38F}" dt="2022-03-07T22:03:18.790" v="178" actId="700"/>
          <ac:spMkLst>
            <pc:docMk/>
            <pc:sldMk cId="2956768810" sldId="272"/>
            <ac:spMk id="3" creationId="{EFDCCB24-278A-4230-BB56-605E2F90DAA1}"/>
          </ac:spMkLst>
        </pc:spChg>
        <pc:spChg chg="mod ord">
          <ac:chgData name="Antonio Liccardi" userId="12f146fe-f5a6-49a1-9eba-e1e2cc91e37c" providerId="ADAL" clId="{E9B8392E-5F27-4B12-9146-4629E56DA38F}" dt="2022-03-07T22:03:18.790" v="178" actId="700"/>
          <ac:spMkLst>
            <pc:docMk/>
            <pc:sldMk cId="2956768810" sldId="272"/>
            <ac:spMk id="4" creationId="{E2EE2CC9-F09F-4DB8-8B0B-6625DDE34724}"/>
          </ac:spMkLst>
        </pc:spChg>
        <pc:spChg chg="add mod ord">
          <ac:chgData name="Antonio Liccardi" userId="12f146fe-f5a6-49a1-9eba-e1e2cc91e37c" providerId="ADAL" clId="{E9B8392E-5F27-4B12-9146-4629E56DA38F}" dt="2022-03-07T22:03:29.407" v="188"/>
          <ac:spMkLst>
            <pc:docMk/>
            <pc:sldMk cId="2956768810" sldId="272"/>
            <ac:spMk id="5" creationId="{4A8C7FC7-5B6D-4F4A-8046-8B04AE33627B}"/>
          </ac:spMkLst>
        </pc:spChg>
      </pc:sldChg>
      <pc:sldChg chg="modSp new mod">
        <pc:chgData name="Antonio Liccardi" userId="12f146fe-f5a6-49a1-9eba-e1e2cc91e37c" providerId="ADAL" clId="{E9B8392E-5F27-4B12-9146-4629E56DA38F}" dt="2022-03-14T21:29:54.960" v="266"/>
        <pc:sldMkLst>
          <pc:docMk/>
          <pc:sldMk cId="3742021999" sldId="272"/>
        </pc:sldMkLst>
        <pc:spChg chg="mod">
          <ac:chgData name="Antonio Liccardi" userId="12f146fe-f5a6-49a1-9eba-e1e2cc91e37c" providerId="ADAL" clId="{E9B8392E-5F27-4B12-9146-4629E56DA38F}" dt="2022-03-14T21:29:50.521" v="265" actId="27636"/>
          <ac:spMkLst>
            <pc:docMk/>
            <pc:sldMk cId="3742021999" sldId="272"/>
            <ac:spMk id="2" creationId="{5F3E622A-6F62-4F8A-9E9E-723846074DDB}"/>
          </ac:spMkLst>
        </pc:spChg>
        <pc:spChg chg="mod">
          <ac:chgData name="Antonio Liccardi" userId="12f146fe-f5a6-49a1-9eba-e1e2cc91e37c" providerId="ADAL" clId="{E9B8392E-5F27-4B12-9146-4629E56DA38F}" dt="2022-03-14T21:29:54.960" v="266"/>
          <ac:spMkLst>
            <pc:docMk/>
            <pc:sldMk cId="3742021999" sldId="272"/>
            <ac:spMk id="3" creationId="{51D20400-B796-4EF7-B58A-6AEF5F9353C6}"/>
          </ac:spMkLst>
        </pc:spChg>
      </pc:sldChg>
      <pc:sldChg chg="addSp delSp modSp new mod">
        <pc:chgData name="Antonio Liccardi" userId="12f146fe-f5a6-49a1-9eba-e1e2cc91e37c" providerId="ADAL" clId="{E9B8392E-5F27-4B12-9146-4629E56DA38F}" dt="2022-03-14T21:30:19.819" v="273" actId="1076"/>
        <pc:sldMkLst>
          <pc:docMk/>
          <pc:sldMk cId="867738988" sldId="273"/>
        </pc:sldMkLst>
        <pc:spChg chg="mod">
          <ac:chgData name="Antonio Liccardi" userId="12f146fe-f5a6-49a1-9eba-e1e2cc91e37c" providerId="ADAL" clId="{E9B8392E-5F27-4B12-9146-4629E56DA38F}" dt="2022-03-14T21:30:12.092" v="270" actId="404"/>
          <ac:spMkLst>
            <pc:docMk/>
            <pc:sldMk cId="867738988" sldId="273"/>
            <ac:spMk id="2" creationId="{596BD520-8D0F-44A9-8EE8-20672C975E32}"/>
          </ac:spMkLst>
        </pc:spChg>
        <pc:spChg chg="del">
          <ac:chgData name="Antonio Liccardi" userId="12f146fe-f5a6-49a1-9eba-e1e2cc91e37c" providerId="ADAL" clId="{E9B8392E-5F27-4B12-9146-4629E56DA38F}" dt="2022-03-14T21:30:17.414" v="271" actId="478"/>
          <ac:spMkLst>
            <pc:docMk/>
            <pc:sldMk cId="867738988" sldId="273"/>
            <ac:spMk id="3" creationId="{02C82E30-C0E3-46AB-90A0-664D4DD6D054}"/>
          </ac:spMkLst>
        </pc:spChg>
        <pc:picChg chg="add mod">
          <ac:chgData name="Antonio Liccardi" userId="12f146fe-f5a6-49a1-9eba-e1e2cc91e37c" providerId="ADAL" clId="{E9B8392E-5F27-4B12-9146-4629E56DA38F}" dt="2022-03-14T21:30:19.819" v="273" actId="1076"/>
          <ac:picMkLst>
            <pc:docMk/>
            <pc:sldMk cId="867738988" sldId="273"/>
            <ac:picMk id="5" creationId="{F9F29AF2-7BFF-4628-B3BE-B5F63F7ADDE7}"/>
          </ac:picMkLst>
        </pc:pic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3752634357" sldId="273"/>
        </pc:sldMkLst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1367960445" sldId="274"/>
        </pc:sldMkLst>
      </pc:sldChg>
      <pc:sldChg chg="modSp new mod">
        <pc:chgData name="Antonio Liccardi" userId="12f146fe-f5a6-49a1-9eba-e1e2cc91e37c" providerId="ADAL" clId="{E9B8392E-5F27-4B12-9146-4629E56DA38F}" dt="2022-03-14T21:30:29.951" v="276"/>
        <pc:sldMkLst>
          <pc:docMk/>
          <pc:sldMk cId="3982890906" sldId="274"/>
        </pc:sldMkLst>
        <pc:spChg chg="mod">
          <ac:chgData name="Antonio Liccardi" userId="12f146fe-f5a6-49a1-9eba-e1e2cc91e37c" providerId="ADAL" clId="{E9B8392E-5F27-4B12-9146-4629E56DA38F}" dt="2022-03-14T21:30:26.164" v="275"/>
          <ac:spMkLst>
            <pc:docMk/>
            <pc:sldMk cId="3982890906" sldId="274"/>
            <ac:spMk id="2" creationId="{8226DCA6-62E6-404A-AEC7-67958F83099B}"/>
          </ac:spMkLst>
        </pc:spChg>
        <pc:spChg chg="mod">
          <ac:chgData name="Antonio Liccardi" userId="12f146fe-f5a6-49a1-9eba-e1e2cc91e37c" providerId="ADAL" clId="{E9B8392E-5F27-4B12-9146-4629E56DA38F}" dt="2022-03-14T21:30:29.951" v="276"/>
          <ac:spMkLst>
            <pc:docMk/>
            <pc:sldMk cId="3982890906" sldId="274"/>
            <ac:spMk id="3" creationId="{9DA38534-2A9E-48C4-9783-B32AF3147446}"/>
          </ac:spMkLst>
        </pc:sp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92358039" sldId="275"/>
        </pc:sldMkLst>
      </pc:sldChg>
      <pc:sldChg chg="addSp delSp modSp new mod">
        <pc:chgData name="Antonio Liccardi" userId="12f146fe-f5a6-49a1-9eba-e1e2cc91e37c" providerId="ADAL" clId="{E9B8392E-5F27-4B12-9146-4629E56DA38F}" dt="2022-03-14T21:31:03.601" v="284" actId="1076"/>
        <pc:sldMkLst>
          <pc:docMk/>
          <pc:sldMk cId="944102809" sldId="275"/>
        </pc:sldMkLst>
        <pc:spChg chg="mod">
          <ac:chgData name="Antonio Liccardi" userId="12f146fe-f5a6-49a1-9eba-e1e2cc91e37c" providerId="ADAL" clId="{E9B8392E-5F27-4B12-9146-4629E56DA38F}" dt="2022-03-14T21:30:41.355" v="278"/>
          <ac:spMkLst>
            <pc:docMk/>
            <pc:sldMk cId="944102809" sldId="275"/>
            <ac:spMk id="2" creationId="{B7AF86C9-3B72-4AC5-B241-567B1DF26ACC}"/>
          </ac:spMkLst>
        </pc:spChg>
        <pc:spChg chg="del">
          <ac:chgData name="Antonio Liccardi" userId="12f146fe-f5a6-49a1-9eba-e1e2cc91e37c" providerId="ADAL" clId="{E9B8392E-5F27-4B12-9146-4629E56DA38F}" dt="2022-03-14T21:30:54.595" v="281" actId="478"/>
          <ac:spMkLst>
            <pc:docMk/>
            <pc:sldMk cId="944102809" sldId="275"/>
            <ac:spMk id="3" creationId="{90A36BA5-CF7D-4536-9646-2D4CF812FB96}"/>
          </ac:spMkLst>
        </pc:spChg>
        <pc:spChg chg="add del mod">
          <ac:chgData name="Antonio Liccardi" userId="12f146fe-f5a6-49a1-9eba-e1e2cc91e37c" providerId="ADAL" clId="{E9B8392E-5F27-4B12-9146-4629E56DA38F}" dt="2022-03-14T21:30:52.297" v="280"/>
          <ac:spMkLst>
            <pc:docMk/>
            <pc:sldMk cId="944102809" sldId="275"/>
            <ac:spMk id="5" creationId="{82D8C47C-B45F-4360-8C87-0D2F0D6ADB87}"/>
          </ac:spMkLst>
        </pc:spChg>
        <pc:spChg chg="add mod">
          <ac:chgData name="Antonio Liccardi" userId="12f146fe-f5a6-49a1-9eba-e1e2cc91e37c" providerId="ADAL" clId="{E9B8392E-5F27-4B12-9146-4629E56DA38F}" dt="2022-03-14T21:31:01.140" v="283" actId="1076"/>
          <ac:spMkLst>
            <pc:docMk/>
            <pc:sldMk cId="944102809" sldId="275"/>
            <ac:spMk id="7" creationId="{106CBCED-FE46-446E-BE0A-CA91633D418B}"/>
          </ac:spMkLst>
        </pc:spChg>
        <pc:picChg chg="add del mod">
          <ac:chgData name="Antonio Liccardi" userId="12f146fe-f5a6-49a1-9eba-e1e2cc91e37c" providerId="ADAL" clId="{E9B8392E-5F27-4B12-9146-4629E56DA38F}" dt="2022-03-14T21:30:52.297" v="280"/>
          <ac:picMkLst>
            <pc:docMk/>
            <pc:sldMk cId="944102809" sldId="275"/>
            <ac:picMk id="6" creationId="{0418EDE0-B11F-4EF9-A637-D0D7D5389554}"/>
          </ac:picMkLst>
        </pc:picChg>
        <pc:picChg chg="add mod">
          <ac:chgData name="Antonio Liccardi" userId="12f146fe-f5a6-49a1-9eba-e1e2cc91e37c" providerId="ADAL" clId="{E9B8392E-5F27-4B12-9146-4629E56DA38F}" dt="2022-03-14T21:31:03.601" v="284" actId="1076"/>
          <ac:picMkLst>
            <pc:docMk/>
            <pc:sldMk cId="944102809" sldId="275"/>
            <ac:picMk id="8" creationId="{6B8273D5-7438-4DC7-AC5B-9BE83CBF9AD9}"/>
          </ac:picMkLst>
        </pc:picChg>
      </pc:sldChg>
      <pc:sldChg chg="addSp modSp new mod">
        <pc:chgData name="Antonio Liccardi" userId="12f146fe-f5a6-49a1-9eba-e1e2cc91e37c" providerId="ADAL" clId="{E9B8392E-5F27-4B12-9146-4629E56DA38F}" dt="2022-03-14T21:31:31.548" v="300" actId="1076"/>
        <pc:sldMkLst>
          <pc:docMk/>
          <pc:sldMk cId="741363806" sldId="276"/>
        </pc:sldMkLst>
        <pc:spChg chg="mod">
          <ac:chgData name="Antonio Liccardi" userId="12f146fe-f5a6-49a1-9eba-e1e2cc91e37c" providerId="ADAL" clId="{E9B8392E-5F27-4B12-9146-4629E56DA38F}" dt="2022-03-14T21:31:14.975" v="294" actId="20577"/>
          <ac:spMkLst>
            <pc:docMk/>
            <pc:sldMk cId="741363806" sldId="276"/>
            <ac:spMk id="2" creationId="{A8E2447F-6557-4749-ACA3-0889FF57D606}"/>
          </ac:spMkLst>
        </pc:spChg>
        <pc:spChg chg="mod">
          <ac:chgData name="Antonio Liccardi" userId="12f146fe-f5a6-49a1-9eba-e1e2cc91e37c" providerId="ADAL" clId="{E9B8392E-5F27-4B12-9146-4629E56DA38F}" dt="2022-03-14T21:31:26.981" v="297" actId="14100"/>
          <ac:spMkLst>
            <pc:docMk/>
            <pc:sldMk cId="741363806" sldId="276"/>
            <ac:spMk id="3" creationId="{D1AB1D5F-142D-4C08-84DF-405B7C6D9830}"/>
          </ac:spMkLst>
        </pc:spChg>
        <pc:picChg chg="add mod">
          <ac:chgData name="Antonio Liccardi" userId="12f146fe-f5a6-49a1-9eba-e1e2cc91e37c" providerId="ADAL" clId="{E9B8392E-5F27-4B12-9146-4629E56DA38F}" dt="2022-03-14T21:31:31.548" v="300" actId="1076"/>
          <ac:picMkLst>
            <pc:docMk/>
            <pc:sldMk cId="741363806" sldId="276"/>
            <ac:picMk id="5" creationId="{6F5E6DB7-66AC-4366-AC18-85ADA2197721}"/>
          </ac:picMkLst>
        </pc:picChg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3616882447" sldId="276"/>
        </pc:sldMkLst>
      </pc:sldChg>
      <pc:sldChg chg="del">
        <pc:chgData name="Antonio Liccardi" userId="12f146fe-f5a6-49a1-9eba-e1e2cc91e37c" providerId="ADAL" clId="{E9B8392E-5F27-4B12-9146-4629E56DA38F}" dt="2022-03-07T21:56:32.794" v="17" actId="47"/>
        <pc:sldMkLst>
          <pc:docMk/>
          <pc:sldMk cId="1141351459" sldId="277"/>
        </pc:sldMkLst>
      </pc:sldChg>
      <pc:sldChg chg="addSp delSp modSp new mod modClrScheme chgLayout">
        <pc:chgData name="Antonio Liccardi" userId="12f146fe-f5a6-49a1-9eba-e1e2cc91e37c" providerId="ADAL" clId="{E9B8392E-5F27-4B12-9146-4629E56DA38F}" dt="2022-03-14T21:32:03.085" v="321" actId="20577"/>
        <pc:sldMkLst>
          <pc:docMk/>
          <pc:sldMk cId="2486295333" sldId="277"/>
        </pc:sldMkLst>
        <pc:spChg chg="del mod ord">
          <ac:chgData name="Antonio Liccardi" userId="12f146fe-f5a6-49a1-9eba-e1e2cc91e37c" providerId="ADAL" clId="{E9B8392E-5F27-4B12-9146-4629E56DA38F}" dt="2022-03-14T21:31:57.325" v="302" actId="700"/>
          <ac:spMkLst>
            <pc:docMk/>
            <pc:sldMk cId="2486295333" sldId="277"/>
            <ac:spMk id="2" creationId="{30014BFB-1591-4A0A-80BF-53FD8FA956DF}"/>
          </ac:spMkLst>
        </pc:spChg>
        <pc:spChg chg="del mod ord">
          <ac:chgData name="Antonio Liccardi" userId="12f146fe-f5a6-49a1-9eba-e1e2cc91e37c" providerId="ADAL" clId="{E9B8392E-5F27-4B12-9146-4629E56DA38F}" dt="2022-03-14T21:31:57.325" v="302" actId="700"/>
          <ac:spMkLst>
            <pc:docMk/>
            <pc:sldMk cId="2486295333" sldId="277"/>
            <ac:spMk id="3" creationId="{6A3459BA-2FE7-41AE-8F5B-701048678493}"/>
          </ac:spMkLst>
        </pc:spChg>
        <pc:spChg chg="mod ord">
          <ac:chgData name="Antonio Liccardi" userId="12f146fe-f5a6-49a1-9eba-e1e2cc91e37c" providerId="ADAL" clId="{E9B8392E-5F27-4B12-9146-4629E56DA38F}" dt="2022-03-14T21:31:57.325" v="302" actId="700"/>
          <ac:spMkLst>
            <pc:docMk/>
            <pc:sldMk cId="2486295333" sldId="277"/>
            <ac:spMk id="4" creationId="{932434E4-F3B1-491E-BD35-3AFC5D8A8A64}"/>
          </ac:spMkLst>
        </pc:spChg>
        <pc:spChg chg="add mod ord">
          <ac:chgData name="Antonio Liccardi" userId="12f146fe-f5a6-49a1-9eba-e1e2cc91e37c" providerId="ADAL" clId="{E9B8392E-5F27-4B12-9146-4629E56DA38F}" dt="2022-03-14T21:32:01.106" v="317" actId="20577"/>
          <ac:spMkLst>
            <pc:docMk/>
            <pc:sldMk cId="2486295333" sldId="277"/>
            <ac:spMk id="5" creationId="{F9FC901B-420D-4F61-9061-372CAC3E74A6}"/>
          </ac:spMkLst>
        </pc:spChg>
        <pc:spChg chg="add mod ord">
          <ac:chgData name="Antonio Liccardi" userId="12f146fe-f5a6-49a1-9eba-e1e2cc91e37c" providerId="ADAL" clId="{E9B8392E-5F27-4B12-9146-4629E56DA38F}" dt="2022-03-14T21:32:03.085" v="321" actId="20577"/>
          <ac:spMkLst>
            <pc:docMk/>
            <pc:sldMk cId="2486295333" sldId="277"/>
            <ac:spMk id="6" creationId="{4AAED96F-ACBE-45DA-9067-BAE9F1E59D7B}"/>
          </ac:spMkLst>
        </pc:spChg>
      </pc:sldChg>
      <pc:sldChg chg="modSp new mod">
        <pc:chgData name="Antonio Liccardi" userId="12f146fe-f5a6-49a1-9eba-e1e2cc91e37c" providerId="ADAL" clId="{E9B8392E-5F27-4B12-9146-4629E56DA38F}" dt="2022-03-14T21:34:20.327" v="346" actId="20577"/>
        <pc:sldMkLst>
          <pc:docMk/>
          <pc:sldMk cId="2985896443" sldId="278"/>
        </pc:sldMkLst>
        <pc:spChg chg="mod">
          <ac:chgData name="Antonio Liccardi" userId="12f146fe-f5a6-49a1-9eba-e1e2cc91e37c" providerId="ADAL" clId="{E9B8392E-5F27-4B12-9146-4629E56DA38F}" dt="2022-03-14T21:34:20.327" v="346" actId="20577"/>
          <ac:spMkLst>
            <pc:docMk/>
            <pc:sldMk cId="2985896443" sldId="278"/>
            <ac:spMk id="2" creationId="{9C0A36F8-04D4-4F18-AF29-0EB9808E43EF}"/>
          </ac:spMkLst>
        </pc:spChg>
        <pc:spChg chg="mod">
          <ac:chgData name="Antonio Liccardi" userId="12f146fe-f5a6-49a1-9eba-e1e2cc91e37c" providerId="ADAL" clId="{E9B8392E-5F27-4B12-9146-4629E56DA38F}" dt="2022-03-14T21:34:13.745" v="328" actId="27636"/>
          <ac:spMkLst>
            <pc:docMk/>
            <pc:sldMk cId="2985896443" sldId="278"/>
            <ac:spMk id="3" creationId="{073C5CF2-93D2-4B9A-A3AB-8153738BC774}"/>
          </ac:spMkLst>
        </pc:spChg>
      </pc:sldChg>
      <pc:sldChg chg="modSp new mod">
        <pc:chgData name="Antonio Liccardi" userId="12f146fe-f5a6-49a1-9eba-e1e2cc91e37c" providerId="ADAL" clId="{E9B8392E-5F27-4B12-9146-4629E56DA38F}" dt="2022-03-14T21:34:37.034" v="350" actId="27636"/>
        <pc:sldMkLst>
          <pc:docMk/>
          <pc:sldMk cId="425533976" sldId="279"/>
        </pc:sldMkLst>
        <pc:spChg chg="mod">
          <ac:chgData name="Antonio Liccardi" userId="12f146fe-f5a6-49a1-9eba-e1e2cc91e37c" providerId="ADAL" clId="{E9B8392E-5F27-4B12-9146-4629E56DA38F}" dt="2022-03-14T21:34:32.774" v="348" actId="113"/>
          <ac:spMkLst>
            <pc:docMk/>
            <pc:sldMk cId="425533976" sldId="279"/>
            <ac:spMk id="2" creationId="{686C2D03-AC10-490E-8F12-498A457085BA}"/>
          </ac:spMkLst>
        </pc:spChg>
        <pc:spChg chg="mod">
          <ac:chgData name="Antonio Liccardi" userId="12f146fe-f5a6-49a1-9eba-e1e2cc91e37c" providerId="ADAL" clId="{E9B8392E-5F27-4B12-9146-4629E56DA38F}" dt="2022-03-14T21:34:37.034" v="350" actId="27636"/>
          <ac:spMkLst>
            <pc:docMk/>
            <pc:sldMk cId="425533976" sldId="279"/>
            <ac:spMk id="3" creationId="{A35F8390-6429-4F14-9DFA-30A9DBCE3180}"/>
          </ac:spMkLst>
        </pc:spChg>
      </pc:sldChg>
      <pc:sldChg chg="addSp modSp new mod">
        <pc:chgData name="Antonio Liccardi" userId="12f146fe-f5a6-49a1-9eba-e1e2cc91e37c" providerId="ADAL" clId="{E9B8392E-5F27-4B12-9146-4629E56DA38F}" dt="2022-03-14T21:34:59.315" v="356" actId="1076"/>
        <pc:sldMkLst>
          <pc:docMk/>
          <pc:sldMk cId="297951645" sldId="280"/>
        </pc:sldMkLst>
        <pc:spChg chg="mod">
          <ac:chgData name="Antonio Liccardi" userId="12f146fe-f5a6-49a1-9eba-e1e2cc91e37c" providerId="ADAL" clId="{E9B8392E-5F27-4B12-9146-4629E56DA38F}" dt="2022-03-14T21:34:46.204" v="351"/>
          <ac:spMkLst>
            <pc:docMk/>
            <pc:sldMk cId="297951645" sldId="280"/>
            <ac:spMk id="2" creationId="{52ECCD50-0FBB-4D67-B639-3F1470EA8F66}"/>
          </ac:spMkLst>
        </pc:spChg>
        <pc:spChg chg="mod">
          <ac:chgData name="Antonio Liccardi" userId="12f146fe-f5a6-49a1-9eba-e1e2cc91e37c" providerId="ADAL" clId="{E9B8392E-5F27-4B12-9146-4629E56DA38F}" dt="2022-03-14T21:34:53.040" v="354" actId="27636"/>
          <ac:spMkLst>
            <pc:docMk/>
            <pc:sldMk cId="297951645" sldId="280"/>
            <ac:spMk id="3" creationId="{1D7620F4-A354-4D3C-A535-FC66721BA7D0}"/>
          </ac:spMkLst>
        </pc:spChg>
        <pc:picChg chg="add mod">
          <ac:chgData name="Antonio Liccardi" userId="12f146fe-f5a6-49a1-9eba-e1e2cc91e37c" providerId="ADAL" clId="{E9B8392E-5F27-4B12-9146-4629E56DA38F}" dt="2022-03-14T21:34:59.315" v="356" actId="1076"/>
          <ac:picMkLst>
            <pc:docMk/>
            <pc:sldMk cId="297951645" sldId="280"/>
            <ac:picMk id="5" creationId="{06274944-7D77-471D-AAD7-CF527BB0EC24}"/>
          </ac:picMkLst>
        </pc:picChg>
      </pc:sldChg>
      <pc:sldChg chg="addSp modSp new mod">
        <pc:chgData name="Antonio Liccardi" userId="12f146fe-f5a6-49a1-9eba-e1e2cc91e37c" providerId="ADAL" clId="{E9B8392E-5F27-4B12-9146-4629E56DA38F}" dt="2022-03-14T21:35:18.682" v="364" actId="1076"/>
        <pc:sldMkLst>
          <pc:docMk/>
          <pc:sldMk cId="4206388931" sldId="281"/>
        </pc:sldMkLst>
        <pc:spChg chg="mod">
          <ac:chgData name="Antonio Liccardi" userId="12f146fe-f5a6-49a1-9eba-e1e2cc91e37c" providerId="ADAL" clId="{E9B8392E-5F27-4B12-9146-4629E56DA38F}" dt="2022-03-14T21:35:06.211" v="357"/>
          <ac:spMkLst>
            <pc:docMk/>
            <pc:sldMk cId="4206388931" sldId="281"/>
            <ac:spMk id="2" creationId="{30AC6B77-40AB-4495-AC11-83C4C22E3284}"/>
          </ac:spMkLst>
        </pc:spChg>
        <pc:spChg chg="mod">
          <ac:chgData name="Antonio Liccardi" userId="12f146fe-f5a6-49a1-9eba-e1e2cc91e37c" providerId="ADAL" clId="{E9B8392E-5F27-4B12-9146-4629E56DA38F}" dt="2022-03-14T21:35:13.768" v="362"/>
          <ac:spMkLst>
            <pc:docMk/>
            <pc:sldMk cId="4206388931" sldId="281"/>
            <ac:spMk id="3" creationId="{178F0B28-79F3-4B2B-B90E-3E8134A97483}"/>
          </ac:spMkLst>
        </pc:spChg>
        <pc:picChg chg="add mod">
          <ac:chgData name="Antonio Liccardi" userId="12f146fe-f5a6-49a1-9eba-e1e2cc91e37c" providerId="ADAL" clId="{E9B8392E-5F27-4B12-9146-4629E56DA38F}" dt="2022-03-14T21:35:18.682" v="364" actId="1076"/>
          <ac:picMkLst>
            <pc:docMk/>
            <pc:sldMk cId="4206388931" sldId="281"/>
            <ac:picMk id="5" creationId="{B266D28B-9B2B-4790-8305-9E314E69B6D1}"/>
          </ac:picMkLst>
        </pc:picChg>
      </pc:sldChg>
      <pc:sldChg chg="addSp modSp new mod">
        <pc:chgData name="Antonio Liccardi" userId="12f146fe-f5a6-49a1-9eba-e1e2cc91e37c" providerId="ADAL" clId="{E9B8392E-5F27-4B12-9146-4629E56DA38F}" dt="2022-03-14T21:35:37.943" v="369" actId="1076"/>
        <pc:sldMkLst>
          <pc:docMk/>
          <pc:sldMk cId="3251224869" sldId="282"/>
        </pc:sldMkLst>
        <pc:spChg chg="mod">
          <ac:chgData name="Antonio Liccardi" userId="12f146fe-f5a6-49a1-9eba-e1e2cc91e37c" providerId="ADAL" clId="{E9B8392E-5F27-4B12-9146-4629E56DA38F}" dt="2022-03-14T21:35:24.485" v="365"/>
          <ac:spMkLst>
            <pc:docMk/>
            <pc:sldMk cId="3251224869" sldId="282"/>
            <ac:spMk id="2" creationId="{2D49286D-4558-4008-9BE8-9162938404DC}"/>
          </ac:spMkLst>
        </pc:spChg>
        <pc:spChg chg="mod">
          <ac:chgData name="Antonio Liccardi" userId="12f146fe-f5a6-49a1-9eba-e1e2cc91e37c" providerId="ADAL" clId="{E9B8392E-5F27-4B12-9146-4629E56DA38F}" dt="2022-03-14T21:35:32.243" v="367" actId="14100"/>
          <ac:spMkLst>
            <pc:docMk/>
            <pc:sldMk cId="3251224869" sldId="282"/>
            <ac:spMk id="3" creationId="{31B169CB-C71E-4CD9-AD4C-8A3B0597F834}"/>
          </ac:spMkLst>
        </pc:spChg>
        <pc:picChg chg="add mod">
          <ac:chgData name="Antonio Liccardi" userId="12f146fe-f5a6-49a1-9eba-e1e2cc91e37c" providerId="ADAL" clId="{E9B8392E-5F27-4B12-9146-4629E56DA38F}" dt="2022-03-14T21:35:37.943" v="369" actId="1076"/>
          <ac:picMkLst>
            <pc:docMk/>
            <pc:sldMk cId="3251224869" sldId="282"/>
            <ac:picMk id="5" creationId="{569E85FF-9E3A-47DA-8C20-F1CE133BD938}"/>
          </ac:picMkLst>
        </pc:picChg>
      </pc:sldChg>
      <pc:sldChg chg="modSp new mod">
        <pc:chgData name="Antonio Liccardi" userId="12f146fe-f5a6-49a1-9eba-e1e2cc91e37c" providerId="ADAL" clId="{E9B8392E-5F27-4B12-9146-4629E56DA38F}" dt="2022-03-14T21:39:38.713" v="372" actId="27636"/>
        <pc:sldMkLst>
          <pc:docMk/>
          <pc:sldMk cId="828584580" sldId="283"/>
        </pc:sldMkLst>
        <pc:spChg chg="mod">
          <ac:chgData name="Antonio Liccardi" userId="12f146fe-f5a6-49a1-9eba-e1e2cc91e37c" providerId="ADAL" clId="{E9B8392E-5F27-4B12-9146-4629E56DA38F}" dt="2022-03-14T21:39:34.913" v="370"/>
          <ac:spMkLst>
            <pc:docMk/>
            <pc:sldMk cId="828584580" sldId="283"/>
            <ac:spMk id="2" creationId="{BD2C3CD5-97F6-4DEA-9DEB-E46F3A6ABA0B}"/>
          </ac:spMkLst>
        </pc:spChg>
        <pc:spChg chg="mod">
          <ac:chgData name="Antonio Liccardi" userId="12f146fe-f5a6-49a1-9eba-e1e2cc91e37c" providerId="ADAL" clId="{E9B8392E-5F27-4B12-9146-4629E56DA38F}" dt="2022-03-14T21:39:38.713" v="372" actId="27636"/>
          <ac:spMkLst>
            <pc:docMk/>
            <pc:sldMk cId="828584580" sldId="283"/>
            <ac:spMk id="3" creationId="{5749CB59-C76B-4FF0-B24A-FBE4E672EE59}"/>
          </ac:spMkLst>
        </pc:spChg>
      </pc:sldChg>
      <pc:sldChg chg="modSp new del mod">
        <pc:chgData name="Antonio Liccardi" userId="12f146fe-f5a6-49a1-9eba-e1e2cc91e37c" providerId="ADAL" clId="{E9B8392E-5F27-4B12-9146-4629E56DA38F}" dt="2022-03-14T21:39:59.909" v="376" actId="47"/>
        <pc:sldMkLst>
          <pc:docMk/>
          <pc:sldMk cId="3684144331" sldId="284"/>
        </pc:sldMkLst>
        <pc:spChg chg="mod">
          <ac:chgData name="Antonio Liccardi" userId="12f146fe-f5a6-49a1-9eba-e1e2cc91e37c" providerId="ADAL" clId="{E9B8392E-5F27-4B12-9146-4629E56DA38F}" dt="2022-03-14T21:39:49.118" v="375" actId="113"/>
          <ac:spMkLst>
            <pc:docMk/>
            <pc:sldMk cId="3684144331" sldId="284"/>
            <ac:spMk id="2" creationId="{CA55A318-BB19-4A88-886E-EF7D0E2D8DA0}"/>
          </ac:spMkLst>
        </pc:spChg>
      </pc:sldChg>
      <pc:sldChg chg="modSp new mod">
        <pc:chgData name="Antonio Liccardi" userId="12f146fe-f5a6-49a1-9eba-e1e2cc91e37c" providerId="ADAL" clId="{E9B8392E-5F27-4B12-9146-4629E56DA38F}" dt="2022-03-14T21:40:14.344" v="378"/>
        <pc:sldMkLst>
          <pc:docMk/>
          <pc:sldMk cId="3988529157" sldId="285"/>
        </pc:sldMkLst>
        <pc:spChg chg="mod">
          <ac:chgData name="Antonio Liccardi" userId="12f146fe-f5a6-49a1-9eba-e1e2cc91e37c" providerId="ADAL" clId="{E9B8392E-5F27-4B12-9146-4629E56DA38F}" dt="2022-03-14T21:40:10.829" v="377"/>
          <ac:spMkLst>
            <pc:docMk/>
            <pc:sldMk cId="3988529157" sldId="285"/>
            <ac:spMk id="2" creationId="{EE588DE9-780B-47FE-A01C-BFB5FA857293}"/>
          </ac:spMkLst>
        </pc:spChg>
        <pc:spChg chg="mod">
          <ac:chgData name="Antonio Liccardi" userId="12f146fe-f5a6-49a1-9eba-e1e2cc91e37c" providerId="ADAL" clId="{E9B8392E-5F27-4B12-9146-4629E56DA38F}" dt="2022-03-14T21:40:14.344" v="378"/>
          <ac:spMkLst>
            <pc:docMk/>
            <pc:sldMk cId="3988529157" sldId="285"/>
            <ac:spMk id="3" creationId="{BE1E3759-FF0E-418A-8D6D-7B84C8C765FF}"/>
          </ac:spMkLst>
        </pc:spChg>
      </pc:sldChg>
      <pc:sldChg chg="modSp new mod">
        <pc:chgData name="Antonio Liccardi" userId="12f146fe-f5a6-49a1-9eba-e1e2cc91e37c" providerId="ADAL" clId="{E9B8392E-5F27-4B12-9146-4629E56DA38F}" dt="2022-03-14T21:40:31.465" v="388"/>
        <pc:sldMkLst>
          <pc:docMk/>
          <pc:sldMk cId="3646603715" sldId="286"/>
        </pc:sldMkLst>
        <pc:spChg chg="mod">
          <ac:chgData name="Antonio Liccardi" userId="12f146fe-f5a6-49a1-9eba-e1e2cc91e37c" providerId="ADAL" clId="{E9B8392E-5F27-4B12-9146-4629E56DA38F}" dt="2022-03-14T21:40:31.465" v="388"/>
          <ac:spMkLst>
            <pc:docMk/>
            <pc:sldMk cId="3646603715" sldId="286"/>
            <ac:spMk id="2" creationId="{6A5F80AE-BE37-4971-BA34-10889D96C43E}"/>
          </ac:spMkLst>
        </pc:spChg>
        <pc:spChg chg="mod">
          <ac:chgData name="Antonio Liccardi" userId="12f146fe-f5a6-49a1-9eba-e1e2cc91e37c" providerId="ADAL" clId="{E9B8392E-5F27-4B12-9146-4629E56DA38F}" dt="2022-03-14T21:40:26.495" v="387"/>
          <ac:spMkLst>
            <pc:docMk/>
            <pc:sldMk cId="3646603715" sldId="286"/>
            <ac:spMk id="3" creationId="{2C627A7E-EB63-4C35-BB70-D74B91617DFC}"/>
          </ac:spMkLst>
        </pc:spChg>
      </pc:sldChg>
      <pc:sldChg chg="addSp modSp new mod">
        <pc:chgData name="Antonio Liccardi" userId="12f146fe-f5a6-49a1-9eba-e1e2cc91e37c" providerId="ADAL" clId="{E9B8392E-5F27-4B12-9146-4629E56DA38F}" dt="2022-03-14T21:41:07.376" v="394" actId="1076"/>
        <pc:sldMkLst>
          <pc:docMk/>
          <pc:sldMk cId="1345578500" sldId="287"/>
        </pc:sldMkLst>
        <pc:spChg chg="mod">
          <ac:chgData name="Antonio Liccardi" userId="12f146fe-f5a6-49a1-9eba-e1e2cc91e37c" providerId="ADAL" clId="{E9B8392E-5F27-4B12-9146-4629E56DA38F}" dt="2022-03-14T21:40:42.941" v="389"/>
          <ac:spMkLst>
            <pc:docMk/>
            <pc:sldMk cId="1345578500" sldId="287"/>
            <ac:spMk id="2" creationId="{B089979F-7586-492A-8DE1-DB201B138793}"/>
          </ac:spMkLst>
        </pc:spChg>
        <pc:spChg chg="mod">
          <ac:chgData name="Antonio Liccardi" userId="12f146fe-f5a6-49a1-9eba-e1e2cc91e37c" providerId="ADAL" clId="{E9B8392E-5F27-4B12-9146-4629E56DA38F}" dt="2022-03-14T21:40:48.548" v="390"/>
          <ac:spMkLst>
            <pc:docMk/>
            <pc:sldMk cId="1345578500" sldId="287"/>
            <ac:spMk id="3" creationId="{6FAF0C5B-2225-40D2-8D02-CD35B9B69C07}"/>
          </ac:spMkLst>
        </pc:spChg>
        <pc:picChg chg="add mod">
          <ac:chgData name="Antonio Liccardi" userId="12f146fe-f5a6-49a1-9eba-e1e2cc91e37c" providerId="ADAL" clId="{E9B8392E-5F27-4B12-9146-4629E56DA38F}" dt="2022-03-14T21:41:07.376" v="394" actId="1076"/>
          <ac:picMkLst>
            <pc:docMk/>
            <pc:sldMk cId="1345578500" sldId="287"/>
            <ac:picMk id="6" creationId="{69DEFF1A-1092-4A13-AE99-C3F16783B475}"/>
          </ac:picMkLst>
        </pc:picChg>
      </pc:sldChg>
      <pc:sldChg chg="addSp modSp new mod">
        <pc:chgData name="Antonio Liccardi" userId="12f146fe-f5a6-49a1-9eba-e1e2cc91e37c" providerId="ADAL" clId="{E9B8392E-5F27-4B12-9146-4629E56DA38F}" dt="2022-03-14T21:41:31" v="402" actId="1076"/>
        <pc:sldMkLst>
          <pc:docMk/>
          <pc:sldMk cId="3023529634" sldId="288"/>
        </pc:sldMkLst>
        <pc:spChg chg="mod">
          <ac:chgData name="Antonio Liccardi" userId="12f146fe-f5a6-49a1-9eba-e1e2cc91e37c" providerId="ADAL" clId="{E9B8392E-5F27-4B12-9146-4629E56DA38F}" dt="2022-03-14T21:41:15.119" v="395"/>
          <ac:spMkLst>
            <pc:docMk/>
            <pc:sldMk cId="3023529634" sldId="288"/>
            <ac:spMk id="2" creationId="{F89331DC-F7DE-4428-A06B-EAD0428F2EC9}"/>
          </ac:spMkLst>
        </pc:spChg>
        <pc:spChg chg="mod">
          <ac:chgData name="Antonio Liccardi" userId="12f146fe-f5a6-49a1-9eba-e1e2cc91e37c" providerId="ADAL" clId="{E9B8392E-5F27-4B12-9146-4629E56DA38F}" dt="2022-03-14T21:41:22.636" v="399" actId="20577"/>
          <ac:spMkLst>
            <pc:docMk/>
            <pc:sldMk cId="3023529634" sldId="288"/>
            <ac:spMk id="3" creationId="{E69507D9-D960-4949-A71E-998B19FB2C5A}"/>
          </ac:spMkLst>
        </pc:spChg>
        <pc:picChg chg="add mod">
          <ac:chgData name="Antonio Liccardi" userId="12f146fe-f5a6-49a1-9eba-e1e2cc91e37c" providerId="ADAL" clId="{E9B8392E-5F27-4B12-9146-4629E56DA38F}" dt="2022-03-14T21:41:31" v="402" actId="1076"/>
          <ac:picMkLst>
            <pc:docMk/>
            <pc:sldMk cId="3023529634" sldId="288"/>
            <ac:picMk id="5" creationId="{430A45C8-CB1D-455F-8DC8-C296A0C16D85}"/>
          </ac:picMkLst>
        </pc:picChg>
      </pc:sldChg>
      <pc:sldChg chg="addSp modSp new mod">
        <pc:chgData name="Antonio Liccardi" userId="12f146fe-f5a6-49a1-9eba-e1e2cc91e37c" providerId="ADAL" clId="{E9B8392E-5F27-4B12-9146-4629E56DA38F}" dt="2022-03-14T21:41:52.021" v="406" actId="1076"/>
        <pc:sldMkLst>
          <pc:docMk/>
          <pc:sldMk cId="2265556888" sldId="289"/>
        </pc:sldMkLst>
        <pc:spChg chg="mod">
          <ac:chgData name="Antonio Liccardi" userId="12f146fe-f5a6-49a1-9eba-e1e2cc91e37c" providerId="ADAL" clId="{E9B8392E-5F27-4B12-9146-4629E56DA38F}" dt="2022-03-14T21:41:38.633" v="403"/>
          <ac:spMkLst>
            <pc:docMk/>
            <pc:sldMk cId="2265556888" sldId="289"/>
            <ac:spMk id="2" creationId="{41F57D94-6F50-4F72-B2DB-27AACD408BE7}"/>
          </ac:spMkLst>
        </pc:spChg>
        <pc:spChg chg="mod">
          <ac:chgData name="Antonio Liccardi" userId="12f146fe-f5a6-49a1-9eba-e1e2cc91e37c" providerId="ADAL" clId="{E9B8392E-5F27-4B12-9146-4629E56DA38F}" dt="2022-03-14T21:41:42.757" v="404"/>
          <ac:spMkLst>
            <pc:docMk/>
            <pc:sldMk cId="2265556888" sldId="289"/>
            <ac:spMk id="3" creationId="{25511F0E-1CA3-4413-AF9D-4C5BF25CCAB7}"/>
          </ac:spMkLst>
        </pc:spChg>
        <pc:spChg chg="add mod">
          <ac:chgData name="Antonio Liccardi" userId="12f146fe-f5a6-49a1-9eba-e1e2cc91e37c" providerId="ADAL" clId="{E9B8392E-5F27-4B12-9146-4629E56DA38F}" dt="2022-03-14T21:41:52.021" v="406" actId="1076"/>
          <ac:spMkLst>
            <pc:docMk/>
            <pc:sldMk cId="2265556888" sldId="289"/>
            <ac:spMk id="5" creationId="{1964626A-DD62-47E4-89B8-5AC70F81B5D0}"/>
          </ac:spMkLst>
        </pc:spChg>
      </pc:sldChg>
      <pc:sldChg chg="addSp modSp new mod">
        <pc:chgData name="Antonio Liccardi" userId="12f146fe-f5a6-49a1-9eba-e1e2cc91e37c" providerId="ADAL" clId="{E9B8392E-5F27-4B12-9146-4629E56DA38F}" dt="2022-03-14T21:42:19.443" v="413" actId="1076"/>
        <pc:sldMkLst>
          <pc:docMk/>
          <pc:sldMk cId="375643043" sldId="290"/>
        </pc:sldMkLst>
        <pc:spChg chg="mod">
          <ac:chgData name="Antonio Liccardi" userId="12f146fe-f5a6-49a1-9eba-e1e2cc91e37c" providerId="ADAL" clId="{E9B8392E-5F27-4B12-9146-4629E56DA38F}" dt="2022-03-14T21:41:59.789" v="407"/>
          <ac:spMkLst>
            <pc:docMk/>
            <pc:sldMk cId="375643043" sldId="290"/>
            <ac:spMk id="2" creationId="{457D032D-9E2A-4384-AD52-7EEBCA8ED401}"/>
          </ac:spMkLst>
        </pc:spChg>
        <pc:spChg chg="mod">
          <ac:chgData name="Antonio Liccardi" userId="12f146fe-f5a6-49a1-9eba-e1e2cc91e37c" providerId="ADAL" clId="{E9B8392E-5F27-4B12-9146-4629E56DA38F}" dt="2022-03-14T21:42:04.650" v="408"/>
          <ac:spMkLst>
            <pc:docMk/>
            <pc:sldMk cId="375643043" sldId="290"/>
            <ac:spMk id="3" creationId="{38A3486F-449C-4E58-9FDE-48ECE4C78ADA}"/>
          </ac:spMkLst>
        </pc:spChg>
        <pc:picChg chg="add mod">
          <ac:chgData name="Antonio Liccardi" userId="12f146fe-f5a6-49a1-9eba-e1e2cc91e37c" providerId="ADAL" clId="{E9B8392E-5F27-4B12-9146-4629E56DA38F}" dt="2022-03-14T21:42:16.391" v="412" actId="1076"/>
          <ac:picMkLst>
            <pc:docMk/>
            <pc:sldMk cId="375643043" sldId="290"/>
            <ac:picMk id="5" creationId="{C9F93BCA-E5D4-469A-8180-5C82616FE6D1}"/>
          </ac:picMkLst>
        </pc:picChg>
        <pc:picChg chg="add mod">
          <ac:chgData name="Antonio Liccardi" userId="12f146fe-f5a6-49a1-9eba-e1e2cc91e37c" providerId="ADAL" clId="{E9B8392E-5F27-4B12-9146-4629E56DA38F}" dt="2022-03-14T21:42:19.443" v="413" actId="1076"/>
          <ac:picMkLst>
            <pc:docMk/>
            <pc:sldMk cId="375643043" sldId="290"/>
            <ac:picMk id="6" creationId="{B9F6AA6D-ED23-4F64-BEDF-6D2BB1A00446}"/>
          </ac:picMkLst>
        </pc:picChg>
      </pc:sldChg>
    </pc:docChg>
  </pc:docChgLst>
  <pc:docChgLst>
    <pc:chgData name="Antonio Liccardi" userId="12f146fe-f5a6-49a1-9eba-e1e2cc91e37c" providerId="ADAL" clId="{159D93AB-BA1B-4841-B972-24466FF8FAE5}"/>
    <pc:docChg chg="undo redo custSel addSld delSld modSld">
      <pc:chgData name="Antonio Liccardi" userId="12f146fe-f5a6-49a1-9eba-e1e2cc91e37c" providerId="ADAL" clId="{159D93AB-BA1B-4841-B972-24466FF8FAE5}" dt="2022-03-07T21:15:04.709" v="256" actId="1076"/>
      <pc:docMkLst>
        <pc:docMk/>
      </pc:docMkLst>
      <pc:sldChg chg="del">
        <pc:chgData name="Antonio Liccardi" userId="12f146fe-f5a6-49a1-9eba-e1e2cc91e37c" providerId="ADAL" clId="{159D93AB-BA1B-4841-B972-24466FF8FAE5}" dt="2022-03-07T20:47:24.531" v="0" actId="47"/>
        <pc:sldMkLst>
          <pc:docMk/>
          <pc:sldMk cId="3481757480" sldId="257"/>
        </pc:sldMkLst>
      </pc:sldChg>
      <pc:sldChg chg="del">
        <pc:chgData name="Antonio Liccardi" userId="12f146fe-f5a6-49a1-9eba-e1e2cc91e37c" providerId="ADAL" clId="{159D93AB-BA1B-4841-B972-24466FF8FAE5}" dt="2022-03-07T20:47:24.531" v="0" actId="47"/>
        <pc:sldMkLst>
          <pc:docMk/>
          <pc:sldMk cId="610948647" sldId="259"/>
        </pc:sldMkLst>
      </pc:sldChg>
      <pc:sldChg chg="addSp delSp modSp new mod modClrScheme chgLayout">
        <pc:chgData name="Antonio Liccardi" userId="12f146fe-f5a6-49a1-9eba-e1e2cc91e37c" providerId="ADAL" clId="{159D93AB-BA1B-4841-B972-24466FF8FAE5}" dt="2022-03-07T20:47:55.897" v="23" actId="1076"/>
        <pc:sldMkLst>
          <pc:docMk/>
          <pc:sldMk cId="71538860" sldId="261"/>
        </pc:sldMkLst>
        <pc:spChg chg="del mod ord">
          <ac:chgData name="Antonio Liccardi" userId="12f146fe-f5a6-49a1-9eba-e1e2cc91e37c" providerId="ADAL" clId="{159D93AB-BA1B-4841-B972-24466FF8FAE5}" dt="2022-03-07T20:47:33.767" v="3" actId="700"/>
          <ac:spMkLst>
            <pc:docMk/>
            <pc:sldMk cId="71538860" sldId="261"/>
            <ac:spMk id="2" creationId="{1DC79A11-D6EF-4350-9944-478EAD9E7B77}"/>
          </ac:spMkLst>
        </pc:spChg>
        <pc:spChg chg="del mod ord">
          <ac:chgData name="Antonio Liccardi" userId="12f146fe-f5a6-49a1-9eba-e1e2cc91e37c" providerId="ADAL" clId="{159D93AB-BA1B-4841-B972-24466FF8FAE5}" dt="2022-03-07T20:47:33.767" v="3" actId="700"/>
          <ac:spMkLst>
            <pc:docMk/>
            <pc:sldMk cId="71538860" sldId="261"/>
            <ac:spMk id="3" creationId="{578B6436-6194-4A25-9365-31E9E22AC7FB}"/>
          </ac:spMkLst>
        </pc:spChg>
        <pc:spChg chg="del">
          <ac:chgData name="Antonio Liccardi" userId="12f146fe-f5a6-49a1-9eba-e1e2cc91e37c" providerId="ADAL" clId="{159D93AB-BA1B-4841-B972-24466FF8FAE5}" dt="2022-03-07T20:47:33.767" v="3" actId="700"/>
          <ac:spMkLst>
            <pc:docMk/>
            <pc:sldMk cId="71538860" sldId="261"/>
            <ac:spMk id="4" creationId="{F3F5B662-07CA-4D1E-8C55-99BF150F5EC9}"/>
          </ac:spMkLst>
        </pc:spChg>
        <pc:spChg chg="mod ord">
          <ac:chgData name="Antonio Liccardi" userId="12f146fe-f5a6-49a1-9eba-e1e2cc91e37c" providerId="ADAL" clId="{159D93AB-BA1B-4841-B972-24466FF8FAE5}" dt="2022-03-07T20:47:33.767" v="3" actId="700"/>
          <ac:spMkLst>
            <pc:docMk/>
            <pc:sldMk cId="71538860" sldId="261"/>
            <ac:spMk id="5" creationId="{9518D61D-E24D-45C2-8BFD-A6701A9DCA14}"/>
          </ac:spMkLst>
        </pc:spChg>
        <pc:spChg chg="add mod ord">
          <ac:chgData name="Antonio Liccardi" userId="12f146fe-f5a6-49a1-9eba-e1e2cc91e37c" providerId="ADAL" clId="{159D93AB-BA1B-4841-B972-24466FF8FAE5}" dt="2022-03-07T20:47:42.490" v="20" actId="20577"/>
          <ac:spMkLst>
            <pc:docMk/>
            <pc:sldMk cId="71538860" sldId="261"/>
            <ac:spMk id="6" creationId="{DDD9DD47-1318-4193-A9EE-2647E3A9E34A}"/>
          </ac:spMkLst>
        </pc:spChg>
        <pc:spChg chg="add mod ord">
          <ac:chgData name="Antonio Liccardi" userId="12f146fe-f5a6-49a1-9eba-e1e2cc91e37c" providerId="ADAL" clId="{159D93AB-BA1B-4841-B972-24466FF8FAE5}" dt="2022-03-07T20:47:48.502" v="21"/>
          <ac:spMkLst>
            <pc:docMk/>
            <pc:sldMk cId="71538860" sldId="261"/>
            <ac:spMk id="7" creationId="{8876EEE5-A994-47DA-B726-6177F4C1A16D}"/>
          </ac:spMkLst>
        </pc:spChg>
        <pc:picChg chg="add mod">
          <ac:chgData name="Antonio Liccardi" userId="12f146fe-f5a6-49a1-9eba-e1e2cc91e37c" providerId="ADAL" clId="{159D93AB-BA1B-4841-B972-24466FF8FAE5}" dt="2022-03-07T20:47:55.897" v="23" actId="1076"/>
          <ac:picMkLst>
            <pc:docMk/>
            <pc:sldMk cId="71538860" sldId="261"/>
            <ac:picMk id="8" creationId="{4C412F6D-37BC-49BC-BB89-F0BA1196A659}"/>
          </ac:picMkLst>
        </pc:picChg>
      </pc:sldChg>
      <pc:sldChg chg="del">
        <pc:chgData name="Antonio Liccardi" userId="12f146fe-f5a6-49a1-9eba-e1e2cc91e37c" providerId="ADAL" clId="{159D93AB-BA1B-4841-B972-24466FF8FAE5}" dt="2022-03-07T20:47:28.334" v="1" actId="47"/>
        <pc:sldMkLst>
          <pc:docMk/>
          <pc:sldMk cId="3546544212" sldId="261"/>
        </pc:sldMkLst>
      </pc:sldChg>
      <pc:sldChg chg="addSp modSp new mod">
        <pc:chgData name="Antonio Liccardi" userId="12f146fe-f5a6-49a1-9eba-e1e2cc91e37c" providerId="ADAL" clId="{159D93AB-BA1B-4841-B972-24466FF8FAE5}" dt="2022-03-07T20:48:23.803" v="28" actId="1076"/>
        <pc:sldMkLst>
          <pc:docMk/>
          <pc:sldMk cId="104531768" sldId="262"/>
        </pc:sldMkLst>
        <pc:spChg chg="mod">
          <ac:chgData name="Antonio Liccardi" userId="12f146fe-f5a6-49a1-9eba-e1e2cc91e37c" providerId="ADAL" clId="{159D93AB-BA1B-4841-B972-24466FF8FAE5}" dt="2022-03-07T20:48:13.251" v="25"/>
          <ac:spMkLst>
            <pc:docMk/>
            <pc:sldMk cId="104531768" sldId="262"/>
            <ac:spMk id="2" creationId="{EE953873-EE0D-4CDB-834E-765ECFCA65EC}"/>
          </ac:spMkLst>
        </pc:spChg>
        <pc:spChg chg="mod">
          <ac:chgData name="Antonio Liccardi" userId="12f146fe-f5a6-49a1-9eba-e1e2cc91e37c" providerId="ADAL" clId="{159D93AB-BA1B-4841-B972-24466FF8FAE5}" dt="2022-03-07T20:48:18.425" v="26"/>
          <ac:spMkLst>
            <pc:docMk/>
            <pc:sldMk cId="104531768" sldId="262"/>
            <ac:spMk id="3" creationId="{A9B613CA-DECB-4D75-A1AB-60B0487E07D6}"/>
          </ac:spMkLst>
        </pc:spChg>
        <pc:picChg chg="add mod">
          <ac:chgData name="Antonio Liccardi" userId="12f146fe-f5a6-49a1-9eba-e1e2cc91e37c" providerId="ADAL" clId="{159D93AB-BA1B-4841-B972-24466FF8FAE5}" dt="2022-03-07T20:48:23.803" v="28" actId="1076"/>
          <ac:picMkLst>
            <pc:docMk/>
            <pc:sldMk cId="104531768" sldId="262"/>
            <ac:picMk id="5" creationId="{F42581FE-EB52-408D-8A81-6CB654CE4CDD}"/>
          </ac:picMkLst>
        </pc:picChg>
      </pc:sldChg>
      <pc:sldChg chg="del">
        <pc:chgData name="Antonio Liccardi" userId="12f146fe-f5a6-49a1-9eba-e1e2cc91e37c" providerId="ADAL" clId="{159D93AB-BA1B-4841-B972-24466FF8FAE5}" dt="2022-03-07T20:47:28.334" v="1" actId="47"/>
        <pc:sldMkLst>
          <pc:docMk/>
          <pc:sldMk cId="786881571" sldId="262"/>
        </pc:sldMkLst>
      </pc:sldChg>
      <pc:sldChg chg="del">
        <pc:chgData name="Antonio Liccardi" userId="12f146fe-f5a6-49a1-9eba-e1e2cc91e37c" providerId="ADAL" clId="{159D93AB-BA1B-4841-B972-24466FF8FAE5}" dt="2022-03-07T20:47:28.334" v="1" actId="47"/>
        <pc:sldMkLst>
          <pc:docMk/>
          <pc:sldMk cId="1894030575" sldId="263"/>
        </pc:sldMkLst>
      </pc:sldChg>
      <pc:sldChg chg="addSp modSp new mod">
        <pc:chgData name="Antonio Liccardi" userId="12f146fe-f5a6-49a1-9eba-e1e2cc91e37c" providerId="ADAL" clId="{159D93AB-BA1B-4841-B972-24466FF8FAE5}" dt="2022-03-07T20:48:42.374" v="32" actId="1076"/>
        <pc:sldMkLst>
          <pc:docMk/>
          <pc:sldMk cId="2023815002" sldId="263"/>
        </pc:sldMkLst>
        <pc:spChg chg="mod">
          <ac:chgData name="Antonio Liccardi" userId="12f146fe-f5a6-49a1-9eba-e1e2cc91e37c" providerId="ADAL" clId="{159D93AB-BA1B-4841-B972-24466FF8FAE5}" dt="2022-03-07T20:48:30.780" v="30"/>
          <ac:spMkLst>
            <pc:docMk/>
            <pc:sldMk cId="2023815002" sldId="263"/>
            <ac:spMk id="2" creationId="{1899F63D-93CE-4106-9EC4-218AC8721C9C}"/>
          </ac:spMkLst>
        </pc:spChg>
        <pc:picChg chg="add mod">
          <ac:chgData name="Antonio Liccardi" userId="12f146fe-f5a6-49a1-9eba-e1e2cc91e37c" providerId="ADAL" clId="{159D93AB-BA1B-4841-B972-24466FF8FAE5}" dt="2022-03-07T20:48:42.374" v="32" actId="1076"/>
          <ac:picMkLst>
            <pc:docMk/>
            <pc:sldMk cId="2023815002" sldId="263"/>
            <ac:picMk id="5" creationId="{1996689B-4B93-48E5-A998-4236D357EC0F}"/>
          </ac:picMkLst>
        </pc:picChg>
      </pc:sldChg>
      <pc:sldChg chg="addSp modSp new mod">
        <pc:chgData name="Antonio Liccardi" userId="12f146fe-f5a6-49a1-9eba-e1e2cc91e37c" providerId="ADAL" clId="{159D93AB-BA1B-4841-B972-24466FF8FAE5}" dt="2022-03-07T20:49:05.932" v="36" actId="1076"/>
        <pc:sldMkLst>
          <pc:docMk/>
          <pc:sldMk cId="1596964593" sldId="264"/>
        </pc:sldMkLst>
        <pc:spChg chg="mod">
          <ac:chgData name="Antonio Liccardi" userId="12f146fe-f5a6-49a1-9eba-e1e2cc91e37c" providerId="ADAL" clId="{159D93AB-BA1B-4841-B972-24466FF8FAE5}" dt="2022-03-07T20:48:52.556" v="34"/>
          <ac:spMkLst>
            <pc:docMk/>
            <pc:sldMk cId="1596964593" sldId="264"/>
            <ac:spMk id="2" creationId="{B7061AB1-5A1F-40BB-BB03-4612E5C5A648}"/>
          </ac:spMkLst>
        </pc:spChg>
        <pc:picChg chg="add mod">
          <ac:chgData name="Antonio Liccardi" userId="12f146fe-f5a6-49a1-9eba-e1e2cc91e37c" providerId="ADAL" clId="{159D93AB-BA1B-4841-B972-24466FF8FAE5}" dt="2022-03-07T20:49:05.932" v="36" actId="1076"/>
          <ac:picMkLst>
            <pc:docMk/>
            <pc:sldMk cId="1596964593" sldId="264"/>
            <ac:picMk id="5" creationId="{901A6D8F-E06B-4FE0-A395-2FB8ED8ACA38}"/>
          </ac:picMkLst>
        </pc:picChg>
      </pc:sldChg>
      <pc:sldChg chg="del">
        <pc:chgData name="Antonio Liccardi" userId="12f146fe-f5a6-49a1-9eba-e1e2cc91e37c" providerId="ADAL" clId="{159D93AB-BA1B-4841-B972-24466FF8FAE5}" dt="2022-03-07T20:47:28.334" v="1" actId="47"/>
        <pc:sldMkLst>
          <pc:docMk/>
          <pc:sldMk cId="2552177131" sldId="264"/>
        </pc:sldMkLst>
      </pc:sldChg>
      <pc:sldChg chg="del">
        <pc:chgData name="Antonio Liccardi" userId="12f146fe-f5a6-49a1-9eba-e1e2cc91e37c" providerId="ADAL" clId="{159D93AB-BA1B-4841-B972-24466FF8FAE5}" dt="2022-03-07T20:47:28.334" v="1" actId="47"/>
        <pc:sldMkLst>
          <pc:docMk/>
          <pc:sldMk cId="2327565144" sldId="265"/>
        </pc:sldMkLst>
      </pc:sldChg>
      <pc:sldChg chg="addSp modSp new mod">
        <pc:chgData name="Antonio Liccardi" userId="12f146fe-f5a6-49a1-9eba-e1e2cc91e37c" providerId="ADAL" clId="{159D93AB-BA1B-4841-B972-24466FF8FAE5}" dt="2022-03-07T20:49:26.871" v="42" actId="1076"/>
        <pc:sldMkLst>
          <pc:docMk/>
          <pc:sldMk cId="2729199566" sldId="265"/>
        </pc:sldMkLst>
        <pc:spChg chg="mod">
          <ac:chgData name="Antonio Liccardi" userId="12f146fe-f5a6-49a1-9eba-e1e2cc91e37c" providerId="ADAL" clId="{159D93AB-BA1B-4841-B972-24466FF8FAE5}" dt="2022-03-07T20:49:14.496" v="38"/>
          <ac:spMkLst>
            <pc:docMk/>
            <pc:sldMk cId="2729199566" sldId="265"/>
            <ac:spMk id="2" creationId="{C71997D8-9BD3-4348-8F0F-CFBD34BF3851}"/>
          </ac:spMkLst>
        </pc:spChg>
        <pc:picChg chg="add mod">
          <ac:chgData name="Antonio Liccardi" userId="12f146fe-f5a6-49a1-9eba-e1e2cc91e37c" providerId="ADAL" clId="{159D93AB-BA1B-4841-B972-24466FF8FAE5}" dt="2022-03-07T20:49:26.871" v="42" actId="1076"/>
          <ac:picMkLst>
            <pc:docMk/>
            <pc:sldMk cId="2729199566" sldId="265"/>
            <ac:picMk id="5" creationId="{CEDAC25F-A6C7-4B6F-B6ED-DC1840054C06}"/>
          </ac:picMkLst>
        </pc:picChg>
      </pc:sldChg>
      <pc:sldChg chg="addSp modSp new mod">
        <pc:chgData name="Antonio Liccardi" userId="12f146fe-f5a6-49a1-9eba-e1e2cc91e37c" providerId="ADAL" clId="{159D93AB-BA1B-4841-B972-24466FF8FAE5}" dt="2022-03-07T20:49:49.330" v="46" actId="1076"/>
        <pc:sldMkLst>
          <pc:docMk/>
          <pc:sldMk cId="3293062024" sldId="266"/>
        </pc:sldMkLst>
        <pc:spChg chg="mod">
          <ac:chgData name="Antonio Liccardi" userId="12f146fe-f5a6-49a1-9eba-e1e2cc91e37c" providerId="ADAL" clId="{159D93AB-BA1B-4841-B972-24466FF8FAE5}" dt="2022-03-07T20:49:38.657" v="44"/>
          <ac:spMkLst>
            <pc:docMk/>
            <pc:sldMk cId="3293062024" sldId="266"/>
            <ac:spMk id="2" creationId="{6B2BBB65-256F-4D0A-B098-8CD9E28080D7}"/>
          </ac:spMkLst>
        </pc:spChg>
        <pc:picChg chg="add mod">
          <ac:chgData name="Antonio Liccardi" userId="12f146fe-f5a6-49a1-9eba-e1e2cc91e37c" providerId="ADAL" clId="{159D93AB-BA1B-4841-B972-24466FF8FAE5}" dt="2022-03-07T20:49:49.330" v="46" actId="1076"/>
          <ac:picMkLst>
            <pc:docMk/>
            <pc:sldMk cId="3293062024" sldId="266"/>
            <ac:picMk id="5" creationId="{68A2906D-E560-40E8-8AA4-49BA0412D784}"/>
          </ac:picMkLst>
        </pc:picChg>
        <pc:picChg chg="add mod">
          <ac:chgData name="Antonio Liccardi" userId="12f146fe-f5a6-49a1-9eba-e1e2cc91e37c" providerId="ADAL" clId="{159D93AB-BA1B-4841-B972-24466FF8FAE5}" dt="2022-03-07T20:49:49.330" v="46" actId="1076"/>
          <ac:picMkLst>
            <pc:docMk/>
            <pc:sldMk cId="3293062024" sldId="266"/>
            <ac:picMk id="6" creationId="{23B6E602-06B2-43D1-9B04-AF9D2726CF9A}"/>
          </ac:picMkLst>
        </pc:picChg>
      </pc:sldChg>
      <pc:sldChg chg="addSp modSp new mod">
        <pc:chgData name="Antonio Liccardi" userId="12f146fe-f5a6-49a1-9eba-e1e2cc91e37c" providerId="ADAL" clId="{159D93AB-BA1B-4841-B972-24466FF8FAE5}" dt="2022-03-07T20:50:04.806" v="66" actId="20577"/>
        <pc:sldMkLst>
          <pc:docMk/>
          <pc:sldMk cId="3350968233" sldId="267"/>
        </pc:sldMkLst>
        <pc:spChg chg="mod">
          <ac:chgData name="Antonio Liccardi" userId="12f146fe-f5a6-49a1-9eba-e1e2cc91e37c" providerId="ADAL" clId="{159D93AB-BA1B-4841-B972-24466FF8FAE5}" dt="2022-03-07T20:50:04.806" v="66" actId="20577"/>
          <ac:spMkLst>
            <pc:docMk/>
            <pc:sldMk cId="3350968233" sldId="267"/>
            <ac:spMk id="2" creationId="{2D6FA205-9802-49A2-933A-83CBE63C1C57}"/>
          </ac:spMkLst>
        </pc:spChg>
        <pc:picChg chg="add mod">
          <ac:chgData name="Antonio Liccardi" userId="12f146fe-f5a6-49a1-9eba-e1e2cc91e37c" providerId="ADAL" clId="{159D93AB-BA1B-4841-B972-24466FF8FAE5}" dt="2022-03-07T20:49:58.642" v="48"/>
          <ac:picMkLst>
            <pc:docMk/>
            <pc:sldMk cId="3350968233" sldId="267"/>
            <ac:picMk id="5" creationId="{E7E6CC48-25C2-4F14-A6CA-EF6EFEBA552D}"/>
          </ac:picMkLst>
        </pc:picChg>
        <pc:picChg chg="add mod">
          <ac:chgData name="Antonio Liccardi" userId="12f146fe-f5a6-49a1-9eba-e1e2cc91e37c" providerId="ADAL" clId="{159D93AB-BA1B-4841-B972-24466FF8FAE5}" dt="2022-03-07T20:49:58.642" v="48"/>
          <ac:picMkLst>
            <pc:docMk/>
            <pc:sldMk cId="3350968233" sldId="267"/>
            <ac:picMk id="6" creationId="{421B8BF2-E063-49EC-A41F-7809B9FD175A}"/>
          </ac:picMkLst>
        </pc:picChg>
      </pc:sldChg>
      <pc:sldChg chg="addSp delSp modSp add mod">
        <pc:chgData name="Antonio Liccardi" userId="12f146fe-f5a6-49a1-9eba-e1e2cc91e37c" providerId="ADAL" clId="{159D93AB-BA1B-4841-B972-24466FF8FAE5}" dt="2022-03-07T20:50:22.275" v="73" actId="1076"/>
        <pc:sldMkLst>
          <pc:docMk/>
          <pc:sldMk cId="3606095240" sldId="268"/>
        </pc:sldMkLst>
        <pc:picChg chg="del">
          <ac:chgData name="Antonio Liccardi" userId="12f146fe-f5a6-49a1-9eba-e1e2cc91e37c" providerId="ADAL" clId="{159D93AB-BA1B-4841-B972-24466FF8FAE5}" dt="2022-03-07T20:50:16.839" v="69" actId="478"/>
          <ac:picMkLst>
            <pc:docMk/>
            <pc:sldMk cId="3606095240" sldId="268"/>
            <ac:picMk id="5" creationId="{E7E6CC48-25C2-4F14-A6CA-EF6EFEBA552D}"/>
          </ac:picMkLst>
        </pc:picChg>
        <pc:picChg chg="del">
          <ac:chgData name="Antonio Liccardi" userId="12f146fe-f5a6-49a1-9eba-e1e2cc91e37c" providerId="ADAL" clId="{159D93AB-BA1B-4841-B972-24466FF8FAE5}" dt="2022-03-07T20:50:15.063" v="68" actId="478"/>
          <ac:picMkLst>
            <pc:docMk/>
            <pc:sldMk cId="3606095240" sldId="268"/>
            <ac:picMk id="6" creationId="{421B8BF2-E063-49EC-A41F-7809B9FD175A}"/>
          </ac:picMkLst>
        </pc:picChg>
        <pc:picChg chg="add mod">
          <ac:chgData name="Antonio Liccardi" userId="12f146fe-f5a6-49a1-9eba-e1e2cc91e37c" providerId="ADAL" clId="{159D93AB-BA1B-4841-B972-24466FF8FAE5}" dt="2022-03-07T20:50:22.275" v="73" actId="1076"/>
          <ac:picMkLst>
            <pc:docMk/>
            <pc:sldMk cId="3606095240" sldId="268"/>
            <ac:picMk id="7" creationId="{0536B397-9FE7-4C65-9367-05F2E2321B5C}"/>
          </ac:picMkLst>
        </pc:picChg>
      </pc:sldChg>
      <pc:sldChg chg="addSp modSp new mod">
        <pc:chgData name="Antonio Liccardi" userId="12f146fe-f5a6-49a1-9eba-e1e2cc91e37c" providerId="ADAL" clId="{159D93AB-BA1B-4841-B972-24466FF8FAE5}" dt="2022-03-07T20:50:47.664" v="102" actId="20577"/>
        <pc:sldMkLst>
          <pc:docMk/>
          <pc:sldMk cId="2802869740" sldId="269"/>
        </pc:sldMkLst>
        <pc:spChg chg="mod">
          <ac:chgData name="Antonio Liccardi" userId="12f146fe-f5a6-49a1-9eba-e1e2cc91e37c" providerId="ADAL" clId="{159D93AB-BA1B-4841-B972-24466FF8FAE5}" dt="2022-03-07T20:50:47.664" v="102" actId="20577"/>
          <ac:spMkLst>
            <pc:docMk/>
            <pc:sldMk cId="2802869740" sldId="269"/>
            <ac:spMk id="2" creationId="{3E506EA8-030D-42C0-B7AB-93647E824F85}"/>
          </ac:spMkLst>
        </pc:spChg>
        <pc:picChg chg="add mod">
          <ac:chgData name="Antonio Liccardi" userId="12f146fe-f5a6-49a1-9eba-e1e2cc91e37c" providerId="ADAL" clId="{159D93AB-BA1B-4841-B972-24466FF8FAE5}" dt="2022-03-07T20:50:31.536" v="75"/>
          <ac:picMkLst>
            <pc:docMk/>
            <pc:sldMk cId="2802869740" sldId="269"/>
            <ac:picMk id="5" creationId="{D08C58DF-912B-4F5D-8455-8F0E0BE2F704}"/>
          </ac:picMkLst>
        </pc:picChg>
      </pc:sldChg>
      <pc:sldChg chg="modSp new mod">
        <pc:chgData name="Antonio Liccardi" userId="12f146fe-f5a6-49a1-9eba-e1e2cc91e37c" providerId="ADAL" clId="{159D93AB-BA1B-4841-B972-24466FF8FAE5}" dt="2022-03-07T20:51:20.740" v="108" actId="20577"/>
        <pc:sldMkLst>
          <pc:docMk/>
          <pc:sldMk cId="2081221428" sldId="270"/>
        </pc:sldMkLst>
        <pc:spChg chg="mod">
          <ac:chgData name="Antonio Liccardi" userId="12f146fe-f5a6-49a1-9eba-e1e2cc91e37c" providerId="ADAL" clId="{159D93AB-BA1B-4841-B972-24466FF8FAE5}" dt="2022-03-07T20:51:03.706" v="104"/>
          <ac:spMkLst>
            <pc:docMk/>
            <pc:sldMk cId="2081221428" sldId="270"/>
            <ac:spMk id="2" creationId="{28E37236-E435-4E72-B4BC-27BD1B0B291E}"/>
          </ac:spMkLst>
        </pc:spChg>
        <pc:spChg chg="mod">
          <ac:chgData name="Antonio Liccardi" userId="12f146fe-f5a6-49a1-9eba-e1e2cc91e37c" providerId="ADAL" clId="{159D93AB-BA1B-4841-B972-24466FF8FAE5}" dt="2022-03-07T20:51:20.740" v="108" actId="20577"/>
          <ac:spMkLst>
            <pc:docMk/>
            <pc:sldMk cId="2081221428" sldId="270"/>
            <ac:spMk id="3" creationId="{BABBB497-2C70-4EC9-B5B3-BDADEF536D52}"/>
          </ac:spMkLst>
        </pc:spChg>
      </pc:sldChg>
      <pc:sldChg chg="modSp new mod">
        <pc:chgData name="Antonio Liccardi" userId="12f146fe-f5a6-49a1-9eba-e1e2cc91e37c" providerId="ADAL" clId="{159D93AB-BA1B-4841-B972-24466FF8FAE5}" dt="2022-03-07T20:52:52.510" v="138"/>
        <pc:sldMkLst>
          <pc:docMk/>
          <pc:sldMk cId="87887007" sldId="271"/>
        </pc:sldMkLst>
        <pc:spChg chg="mod">
          <ac:chgData name="Antonio Liccardi" userId="12f146fe-f5a6-49a1-9eba-e1e2cc91e37c" providerId="ADAL" clId="{159D93AB-BA1B-4841-B972-24466FF8FAE5}" dt="2022-03-07T20:52:52.208" v="137" actId="20577"/>
          <ac:spMkLst>
            <pc:docMk/>
            <pc:sldMk cId="87887007" sldId="271"/>
            <ac:spMk id="2" creationId="{62903AA9-BEDF-4785-B715-90EEF397C869}"/>
          </ac:spMkLst>
        </pc:spChg>
        <pc:spChg chg="mod">
          <ac:chgData name="Antonio Liccardi" userId="12f146fe-f5a6-49a1-9eba-e1e2cc91e37c" providerId="ADAL" clId="{159D93AB-BA1B-4841-B972-24466FF8FAE5}" dt="2022-03-07T20:52:52.510" v="138"/>
          <ac:spMkLst>
            <pc:docMk/>
            <pc:sldMk cId="87887007" sldId="271"/>
            <ac:spMk id="3" creationId="{693E19D2-0929-46DA-8FE7-4CDC2C29EE3D}"/>
          </ac:spMkLst>
        </pc:spChg>
      </pc:sldChg>
      <pc:sldChg chg="modSp new mod">
        <pc:chgData name="Antonio Liccardi" userId="12f146fe-f5a6-49a1-9eba-e1e2cc91e37c" providerId="ADAL" clId="{159D93AB-BA1B-4841-B972-24466FF8FAE5}" dt="2022-03-07T20:53:04.605" v="141"/>
        <pc:sldMkLst>
          <pc:docMk/>
          <pc:sldMk cId="3385059722" sldId="272"/>
        </pc:sldMkLst>
        <pc:spChg chg="mod">
          <ac:chgData name="Antonio Liccardi" userId="12f146fe-f5a6-49a1-9eba-e1e2cc91e37c" providerId="ADAL" clId="{159D93AB-BA1B-4841-B972-24466FF8FAE5}" dt="2022-03-07T20:53:00.279" v="140"/>
          <ac:spMkLst>
            <pc:docMk/>
            <pc:sldMk cId="3385059722" sldId="272"/>
            <ac:spMk id="2" creationId="{D06C8B55-8B8B-4E0C-AEAB-BA47C7DC3FD9}"/>
          </ac:spMkLst>
        </pc:spChg>
        <pc:spChg chg="mod">
          <ac:chgData name="Antonio Liccardi" userId="12f146fe-f5a6-49a1-9eba-e1e2cc91e37c" providerId="ADAL" clId="{159D93AB-BA1B-4841-B972-24466FF8FAE5}" dt="2022-03-07T20:53:04.605" v="141"/>
          <ac:spMkLst>
            <pc:docMk/>
            <pc:sldMk cId="3385059722" sldId="272"/>
            <ac:spMk id="3" creationId="{9A8B5B40-4202-4458-A464-51D6FE4A708C}"/>
          </ac:spMkLst>
        </pc:spChg>
      </pc:sldChg>
      <pc:sldChg chg="modSp new mod">
        <pc:chgData name="Antonio Liccardi" userId="12f146fe-f5a6-49a1-9eba-e1e2cc91e37c" providerId="ADAL" clId="{159D93AB-BA1B-4841-B972-24466FF8FAE5}" dt="2022-03-07T20:53:25.368" v="145" actId="27636"/>
        <pc:sldMkLst>
          <pc:docMk/>
          <pc:sldMk cId="1864181626" sldId="273"/>
        </pc:sldMkLst>
        <pc:spChg chg="mod">
          <ac:chgData name="Antonio Liccardi" userId="12f146fe-f5a6-49a1-9eba-e1e2cc91e37c" providerId="ADAL" clId="{159D93AB-BA1B-4841-B972-24466FF8FAE5}" dt="2022-03-07T20:53:20.280" v="143"/>
          <ac:spMkLst>
            <pc:docMk/>
            <pc:sldMk cId="1864181626" sldId="273"/>
            <ac:spMk id="2" creationId="{81B1D97B-D644-43E9-8214-8AEC5A386F0B}"/>
          </ac:spMkLst>
        </pc:spChg>
        <pc:spChg chg="mod">
          <ac:chgData name="Antonio Liccardi" userId="12f146fe-f5a6-49a1-9eba-e1e2cc91e37c" providerId="ADAL" clId="{159D93AB-BA1B-4841-B972-24466FF8FAE5}" dt="2022-03-07T20:53:25.368" v="145" actId="27636"/>
          <ac:spMkLst>
            <pc:docMk/>
            <pc:sldMk cId="1864181626" sldId="273"/>
            <ac:spMk id="3" creationId="{E40B505F-F3A3-45DA-A379-50DE2307F26A}"/>
          </ac:spMkLst>
        </pc:spChg>
      </pc:sldChg>
      <pc:sldChg chg="addSp delSp modSp new mod modClrScheme chgLayout">
        <pc:chgData name="Antonio Liccardi" userId="12f146fe-f5a6-49a1-9eba-e1e2cc91e37c" providerId="ADAL" clId="{159D93AB-BA1B-4841-B972-24466FF8FAE5}" dt="2022-03-07T20:55:04.272" v="209" actId="255"/>
        <pc:sldMkLst>
          <pc:docMk/>
          <pc:sldMk cId="2865398748" sldId="274"/>
        </pc:sldMkLst>
        <pc:spChg chg="mod ord">
          <ac:chgData name="Antonio Liccardi" userId="12f146fe-f5a6-49a1-9eba-e1e2cc91e37c" providerId="ADAL" clId="{159D93AB-BA1B-4841-B972-24466FF8FAE5}" dt="2022-03-07T20:53:45.851" v="148" actId="700"/>
          <ac:spMkLst>
            <pc:docMk/>
            <pc:sldMk cId="2865398748" sldId="274"/>
            <ac:spMk id="2" creationId="{E6E3EA0A-1847-4CE8-827B-FBD8C0E522EF}"/>
          </ac:spMkLst>
        </pc:spChg>
        <pc:spChg chg="del mod ord">
          <ac:chgData name="Antonio Liccardi" userId="12f146fe-f5a6-49a1-9eba-e1e2cc91e37c" providerId="ADAL" clId="{159D93AB-BA1B-4841-B972-24466FF8FAE5}" dt="2022-03-07T20:53:45.851" v="148" actId="700"/>
          <ac:spMkLst>
            <pc:docMk/>
            <pc:sldMk cId="2865398748" sldId="274"/>
            <ac:spMk id="3" creationId="{1BA4353E-073A-4BC2-8E58-456DD4F21FFE}"/>
          </ac:spMkLst>
        </pc:spChg>
        <pc:spChg chg="mod ord">
          <ac:chgData name="Antonio Liccardi" userId="12f146fe-f5a6-49a1-9eba-e1e2cc91e37c" providerId="ADAL" clId="{159D93AB-BA1B-4841-B972-24466FF8FAE5}" dt="2022-03-07T20:53:45.851" v="148" actId="700"/>
          <ac:spMkLst>
            <pc:docMk/>
            <pc:sldMk cId="2865398748" sldId="274"/>
            <ac:spMk id="4" creationId="{683558F7-8BE9-4C17-971C-376B02C58F95}"/>
          </ac:spMkLst>
        </pc:spChg>
        <pc:spChg chg="add mod ord">
          <ac:chgData name="Antonio Liccardi" userId="12f146fe-f5a6-49a1-9eba-e1e2cc91e37c" providerId="ADAL" clId="{159D93AB-BA1B-4841-B972-24466FF8FAE5}" dt="2022-03-07T20:54:26.492" v="185" actId="27636"/>
          <ac:spMkLst>
            <pc:docMk/>
            <pc:sldMk cId="2865398748" sldId="274"/>
            <ac:spMk id="5" creationId="{B0CD5CB5-E5FF-4FFF-8106-F21DEF96C0D9}"/>
          </ac:spMkLst>
        </pc:spChg>
        <pc:spChg chg="add mod ord">
          <ac:chgData name="Antonio Liccardi" userId="12f146fe-f5a6-49a1-9eba-e1e2cc91e37c" providerId="ADAL" clId="{159D93AB-BA1B-4841-B972-24466FF8FAE5}" dt="2022-03-07T20:55:04.272" v="209" actId="255"/>
          <ac:spMkLst>
            <pc:docMk/>
            <pc:sldMk cId="2865398748" sldId="274"/>
            <ac:spMk id="6" creationId="{43A5BFC0-86FF-4585-824C-64DEADEE095B}"/>
          </ac:spMkLst>
        </pc:spChg>
      </pc:sldChg>
      <pc:sldChg chg="addSp delSp modSp new mod modClrScheme chgLayout">
        <pc:chgData name="Antonio Liccardi" userId="12f146fe-f5a6-49a1-9eba-e1e2cc91e37c" providerId="ADAL" clId="{159D93AB-BA1B-4841-B972-24466FF8FAE5}" dt="2022-03-07T20:55:53.897" v="223" actId="1076"/>
        <pc:sldMkLst>
          <pc:docMk/>
          <pc:sldMk cId="1768395284" sldId="275"/>
        </pc:sldMkLst>
        <pc:spChg chg="mod ord">
          <ac:chgData name="Antonio Liccardi" userId="12f146fe-f5a6-49a1-9eba-e1e2cc91e37c" providerId="ADAL" clId="{159D93AB-BA1B-4841-B972-24466FF8FAE5}" dt="2022-03-07T20:55:26.972" v="213" actId="700"/>
          <ac:spMkLst>
            <pc:docMk/>
            <pc:sldMk cId="1768395284" sldId="275"/>
            <ac:spMk id="2" creationId="{9B7BC01E-773D-44BE-BD9C-554A0C1EC5DC}"/>
          </ac:spMkLst>
        </pc:spChg>
        <pc:spChg chg="del mod ord">
          <ac:chgData name="Antonio Liccardi" userId="12f146fe-f5a6-49a1-9eba-e1e2cc91e37c" providerId="ADAL" clId="{159D93AB-BA1B-4841-B972-24466FF8FAE5}" dt="2022-03-07T20:55:26.972" v="213" actId="700"/>
          <ac:spMkLst>
            <pc:docMk/>
            <pc:sldMk cId="1768395284" sldId="275"/>
            <ac:spMk id="3" creationId="{FBF3DE26-7B89-448C-A48B-E2DC974FBA7C}"/>
          </ac:spMkLst>
        </pc:spChg>
        <pc:spChg chg="del">
          <ac:chgData name="Antonio Liccardi" userId="12f146fe-f5a6-49a1-9eba-e1e2cc91e37c" providerId="ADAL" clId="{159D93AB-BA1B-4841-B972-24466FF8FAE5}" dt="2022-03-07T20:55:26.972" v="213" actId="700"/>
          <ac:spMkLst>
            <pc:docMk/>
            <pc:sldMk cId="1768395284" sldId="275"/>
            <ac:spMk id="4" creationId="{1CE6C49E-0ED3-4898-9D2A-E51BD7B3782B}"/>
          </ac:spMkLst>
        </pc:spChg>
        <pc:spChg chg="mod ord">
          <ac:chgData name="Antonio Liccardi" userId="12f146fe-f5a6-49a1-9eba-e1e2cc91e37c" providerId="ADAL" clId="{159D93AB-BA1B-4841-B972-24466FF8FAE5}" dt="2022-03-07T20:55:26.972" v="213" actId="700"/>
          <ac:spMkLst>
            <pc:docMk/>
            <pc:sldMk cId="1768395284" sldId="275"/>
            <ac:spMk id="5" creationId="{7A6762D2-5560-4E53-A297-DC4017795E6B}"/>
          </ac:spMkLst>
        </pc:spChg>
        <pc:spChg chg="add del mod ord">
          <ac:chgData name="Antonio Liccardi" userId="12f146fe-f5a6-49a1-9eba-e1e2cc91e37c" providerId="ADAL" clId="{159D93AB-BA1B-4841-B972-24466FF8FAE5}" dt="2022-03-07T20:55:43.253" v="220" actId="27636"/>
          <ac:spMkLst>
            <pc:docMk/>
            <pc:sldMk cId="1768395284" sldId="275"/>
            <ac:spMk id="6" creationId="{552EEF5E-6C77-44C5-83AB-94CF3F43D061}"/>
          </ac:spMkLst>
        </pc:spChg>
        <pc:spChg chg="add del mod">
          <ac:chgData name="Antonio Liccardi" userId="12f146fe-f5a6-49a1-9eba-e1e2cc91e37c" providerId="ADAL" clId="{159D93AB-BA1B-4841-B972-24466FF8FAE5}" dt="2022-03-07T20:55:30.626" v="217"/>
          <ac:spMkLst>
            <pc:docMk/>
            <pc:sldMk cId="1768395284" sldId="275"/>
            <ac:spMk id="7" creationId="{5C37D35B-03E9-4E24-9F7F-9EDD5B49D599}"/>
          </ac:spMkLst>
        </pc:spChg>
        <pc:picChg chg="add mod">
          <ac:chgData name="Antonio Liccardi" userId="12f146fe-f5a6-49a1-9eba-e1e2cc91e37c" providerId="ADAL" clId="{159D93AB-BA1B-4841-B972-24466FF8FAE5}" dt="2022-03-07T20:55:51.563" v="222" actId="1076"/>
          <ac:picMkLst>
            <pc:docMk/>
            <pc:sldMk cId="1768395284" sldId="275"/>
            <ac:picMk id="8" creationId="{73527442-A39F-457D-A50A-0A858B677318}"/>
          </ac:picMkLst>
        </pc:picChg>
        <pc:picChg chg="add mod">
          <ac:chgData name="Antonio Liccardi" userId="12f146fe-f5a6-49a1-9eba-e1e2cc91e37c" providerId="ADAL" clId="{159D93AB-BA1B-4841-B972-24466FF8FAE5}" dt="2022-03-07T20:55:53.897" v="223" actId="1076"/>
          <ac:picMkLst>
            <pc:docMk/>
            <pc:sldMk cId="1768395284" sldId="275"/>
            <ac:picMk id="9" creationId="{FB16862F-2FAB-4A43-B8F0-2BDC7F79E026}"/>
          </ac:picMkLst>
        </pc:picChg>
      </pc:sldChg>
      <pc:sldChg chg="modSp new mod">
        <pc:chgData name="Antonio Liccardi" userId="12f146fe-f5a6-49a1-9eba-e1e2cc91e37c" providerId="ADAL" clId="{159D93AB-BA1B-4841-B972-24466FF8FAE5}" dt="2022-03-07T20:56:10.300" v="227"/>
        <pc:sldMkLst>
          <pc:docMk/>
          <pc:sldMk cId="3967018554" sldId="276"/>
        </pc:sldMkLst>
        <pc:spChg chg="mod">
          <ac:chgData name="Antonio Liccardi" userId="12f146fe-f5a6-49a1-9eba-e1e2cc91e37c" providerId="ADAL" clId="{159D93AB-BA1B-4841-B972-24466FF8FAE5}" dt="2022-03-07T20:56:05.194" v="226" actId="27636"/>
          <ac:spMkLst>
            <pc:docMk/>
            <pc:sldMk cId="3967018554" sldId="276"/>
            <ac:spMk id="2" creationId="{17748815-318B-41E4-8614-A0837AF8689B}"/>
          </ac:spMkLst>
        </pc:spChg>
        <pc:spChg chg="mod">
          <ac:chgData name="Antonio Liccardi" userId="12f146fe-f5a6-49a1-9eba-e1e2cc91e37c" providerId="ADAL" clId="{159D93AB-BA1B-4841-B972-24466FF8FAE5}" dt="2022-03-07T20:56:10.300" v="227"/>
          <ac:spMkLst>
            <pc:docMk/>
            <pc:sldMk cId="3967018554" sldId="276"/>
            <ac:spMk id="3" creationId="{41BF4E2F-F33A-47D0-940B-D428DB84F178}"/>
          </ac:spMkLst>
        </pc:spChg>
      </pc:sldChg>
      <pc:sldChg chg="addSp modSp new mod">
        <pc:chgData name="Antonio Liccardi" userId="12f146fe-f5a6-49a1-9eba-e1e2cc91e37c" providerId="ADAL" clId="{159D93AB-BA1B-4841-B972-24466FF8FAE5}" dt="2022-03-07T21:13:32.753" v="233" actId="1076"/>
        <pc:sldMkLst>
          <pc:docMk/>
          <pc:sldMk cId="1580518764" sldId="277"/>
        </pc:sldMkLst>
        <pc:spChg chg="mod">
          <ac:chgData name="Antonio Liccardi" userId="12f146fe-f5a6-49a1-9eba-e1e2cc91e37c" providerId="ADAL" clId="{159D93AB-BA1B-4841-B972-24466FF8FAE5}" dt="2022-03-07T21:13:19.407" v="230" actId="27636"/>
          <ac:spMkLst>
            <pc:docMk/>
            <pc:sldMk cId="1580518764" sldId="277"/>
            <ac:spMk id="2" creationId="{6F48296A-216A-42D4-B8FA-EFD4D7FFE6FF}"/>
          </ac:spMkLst>
        </pc:spChg>
        <pc:spChg chg="mod">
          <ac:chgData name="Antonio Liccardi" userId="12f146fe-f5a6-49a1-9eba-e1e2cc91e37c" providerId="ADAL" clId="{159D93AB-BA1B-4841-B972-24466FF8FAE5}" dt="2022-03-07T21:13:24.423" v="231"/>
          <ac:spMkLst>
            <pc:docMk/>
            <pc:sldMk cId="1580518764" sldId="277"/>
            <ac:spMk id="3" creationId="{1131D2BC-D278-4846-B692-3E10ED148622}"/>
          </ac:spMkLst>
        </pc:spChg>
        <pc:picChg chg="add mod">
          <ac:chgData name="Antonio Liccardi" userId="12f146fe-f5a6-49a1-9eba-e1e2cc91e37c" providerId="ADAL" clId="{159D93AB-BA1B-4841-B972-24466FF8FAE5}" dt="2022-03-07T21:13:32.753" v="233" actId="1076"/>
          <ac:picMkLst>
            <pc:docMk/>
            <pc:sldMk cId="1580518764" sldId="277"/>
            <ac:picMk id="5" creationId="{F71E5BEE-97E0-4441-B3DA-4DB0A42A2E03}"/>
          </ac:picMkLst>
        </pc:picChg>
      </pc:sldChg>
      <pc:sldChg chg="addSp modSp new mod">
        <pc:chgData name="Antonio Liccardi" userId="12f146fe-f5a6-49a1-9eba-e1e2cc91e37c" providerId="ADAL" clId="{159D93AB-BA1B-4841-B972-24466FF8FAE5}" dt="2022-03-07T21:13:53.279" v="240" actId="1076"/>
        <pc:sldMkLst>
          <pc:docMk/>
          <pc:sldMk cId="2772153341" sldId="278"/>
        </pc:sldMkLst>
        <pc:spChg chg="mod">
          <ac:chgData name="Antonio Liccardi" userId="12f146fe-f5a6-49a1-9eba-e1e2cc91e37c" providerId="ADAL" clId="{159D93AB-BA1B-4841-B972-24466FF8FAE5}" dt="2022-03-07T21:13:41.027" v="236" actId="27636"/>
          <ac:spMkLst>
            <pc:docMk/>
            <pc:sldMk cId="2772153341" sldId="278"/>
            <ac:spMk id="2" creationId="{B35CF975-E625-4DED-95D3-08E46EB89A15}"/>
          </ac:spMkLst>
        </pc:spChg>
        <pc:spChg chg="mod">
          <ac:chgData name="Antonio Liccardi" userId="12f146fe-f5a6-49a1-9eba-e1e2cc91e37c" providerId="ADAL" clId="{159D93AB-BA1B-4841-B972-24466FF8FAE5}" dt="2022-03-07T21:13:45.344" v="237"/>
          <ac:spMkLst>
            <pc:docMk/>
            <pc:sldMk cId="2772153341" sldId="278"/>
            <ac:spMk id="3" creationId="{C02503BF-8512-49DA-BC42-B8137C5B0FA0}"/>
          </ac:spMkLst>
        </pc:spChg>
        <pc:picChg chg="add mod">
          <ac:chgData name="Antonio Liccardi" userId="12f146fe-f5a6-49a1-9eba-e1e2cc91e37c" providerId="ADAL" clId="{159D93AB-BA1B-4841-B972-24466FF8FAE5}" dt="2022-03-07T21:13:53.279" v="240" actId="1076"/>
          <ac:picMkLst>
            <pc:docMk/>
            <pc:sldMk cId="2772153341" sldId="278"/>
            <ac:picMk id="5" creationId="{DA62A8F5-025E-4891-B298-77CCFB822D98}"/>
          </ac:picMkLst>
        </pc:picChg>
      </pc:sldChg>
      <pc:sldChg chg="modSp new mod">
        <pc:chgData name="Antonio Liccardi" userId="12f146fe-f5a6-49a1-9eba-e1e2cc91e37c" providerId="ADAL" clId="{159D93AB-BA1B-4841-B972-24466FF8FAE5}" dt="2022-03-07T21:14:11.831" v="247" actId="27636"/>
        <pc:sldMkLst>
          <pc:docMk/>
          <pc:sldMk cId="3567748788" sldId="279"/>
        </pc:sldMkLst>
        <pc:spChg chg="mod">
          <ac:chgData name="Antonio Liccardi" userId="12f146fe-f5a6-49a1-9eba-e1e2cc91e37c" providerId="ADAL" clId="{159D93AB-BA1B-4841-B972-24466FF8FAE5}" dt="2022-03-07T21:14:06.946" v="245" actId="27636"/>
          <ac:spMkLst>
            <pc:docMk/>
            <pc:sldMk cId="3567748788" sldId="279"/>
            <ac:spMk id="2" creationId="{B18D89B7-9859-4DB1-9EDF-7BFE3007E993}"/>
          </ac:spMkLst>
        </pc:spChg>
        <pc:spChg chg="mod">
          <ac:chgData name="Antonio Liccardi" userId="12f146fe-f5a6-49a1-9eba-e1e2cc91e37c" providerId="ADAL" clId="{159D93AB-BA1B-4841-B972-24466FF8FAE5}" dt="2022-03-07T21:14:11.831" v="247" actId="27636"/>
          <ac:spMkLst>
            <pc:docMk/>
            <pc:sldMk cId="3567748788" sldId="279"/>
            <ac:spMk id="3" creationId="{5CD9ECF5-07CA-4552-B4D7-6FC77AB4B1A3}"/>
          </ac:spMkLst>
        </pc:spChg>
      </pc:sldChg>
      <pc:sldChg chg="addSp modSp new mod">
        <pc:chgData name="Antonio Liccardi" userId="12f146fe-f5a6-49a1-9eba-e1e2cc91e37c" providerId="ADAL" clId="{159D93AB-BA1B-4841-B972-24466FF8FAE5}" dt="2022-03-07T21:15:04.709" v="256" actId="1076"/>
        <pc:sldMkLst>
          <pc:docMk/>
          <pc:sldMk cId="1267401581" sldId="280"/>
        </pc:sldMkLst>
        <pc:spChg chg="mod">
          <ac:chgData name="Antonio Liccardi" userId="12f146fe-f5a6-49a1-9eba-e1e2cc91e37c" providerId="ADAL" clId="{159D93AB-BA1B-4841-B972-24466FF8FAE5}" dt="2022-03-07T21:14:58.409" v="254"/>
          <ac:spMkLst>
            <pc:docMk/>
            <pc:sldMk cId="1267401581" sldId="280"/>
            <ac:spMk id="2" creationId="{1DA74B4F-63DA-47F2-B6ED-6CD2DEEAB949}"/>
          </ac:spMkLst>
        </pc:spChg>
        <pc:picChg chg="add mod">
          <ac:chgData name="Antonio Liccardi" userId="12f146fe-f5a6-49a1-9eba-e1e2cc91e37c" providerId="ADAL" clId="{159D93AB-BA1B-4841-B972-24466FF8FAE5}" dt="2022-03-07T21:15:04.709" v="256" actId="1076"/>
          <ac:picMkLst>
            <pc:docMk/>
            <pc:sldMk cId="1267401581" sldId="280"/>
            <ac:picMk id="5" creationId="{EECA3C5A-6483-4F48-AB9A-A77D371D1AB9}"/>
          </ac:picMkLst>
        </pc:picChg>
      </pc:sldChg>
    </pc:docChg>
  </pc:docChgLst>
  <pc:docChgLst>
    <pc:chgData name="Antonio Liccardi" userId="12f146fe-f5a6-49a1-9eba-e1e2cc91e37c" providerId="ADAL" clId="{5CC9DF9B-FD77-48F9-B746-9E261939D386}"/>
    <pc:docChg chg="modShowInfo">
      <pc:chgData name="Antonio Liccardi" userId="12f146fe-f5a6-49a1-9eba-e1e2cc91e37c" providerId="ADAL" clId="{5CC9DF9B-FD77-48F9-B746-9E261939D386}" dt="2022-03-15T08:16:27.087" v="0" actId="2744"/>
      <pc:docMkLst>
        <pc:docMk/>
      </pc:docMkLst>
    </pc:docChg>
  </pc:docChgLst>
  <pc:docChgLst>
    <pc:chgData name="Antonio Liccardi" userId="12f146fe-f5a6-49a1-9eba-e1e2cc91e37c" providerId="ADAL" clId="{B197CF33-B2A1-4D49-AF56-4E1D3B3335B1}"/>
    <pc:docChg chg="undo custSel addSld modSld modMainMaster">
      <pc:chgData name="Antonio Liccardi" userId="12f146fe-f5a6-49a1-9eba-e1e2cc91e37c" providerId="ADAL" clId="{B197CF33-B2A1-4D49-AF56-4E1D3B3335B1}" dt="2022-03-07T20:46:05.988" v="487" actId="6549"/>
      <pc:docMkLst>
        <pc:docMk/>
      </pc:docMkLst>
      <pc:sldChg chg="delSp modSp mod">
        <pc:chgData name="Antonio Liccardi" userId="12f146fe-f5a6-49a1-9eba-e1e2cc91e37c" providerId="ADAL" clId="{B197CF33-B2A1-4D49-AF56-4E1D3B3335B1}" dt="2022-03-07T20:38:05.451" v="35" actId="478"/>
        <pc:sldMkLst>
          <pc:docMk/>
          <pc:sldMk cId="3546544212" sldId="261"/>
        </pc:sldMkLst>
        <pc:spChg chg="del">
          <ac:chgData name="Antonio Liccardi" userId="12f146fe-f5a6-49a1-9eba-e1e2cc91e37c" providerId="ADAL" clId="{B197CF33-B2A1-4D49-AF56-4E1D3B3335B1}" dt="2022-03-07T20:38:05.451" v="35" actId="478"/>
          <ac:spMkLst>
            <pc:docMk/>
            <pc:sldMk cId="3546544212" sldId="261"/>
            <ac:spMk id="3" creationId="{089CF889-04EE-413C-A8FE-7811B5582399}"/>
          </ac:spMkLst>
        </pc:spChg>
        <pc:spChg chg="del">
          <ac:chgData name="Antonio Liccardi" userId="12f146fe-f5a6-49a1-9eba-e1e2cc91e37c" providerId="ADAL" clId="{B197CF33-B2A1-4D49-AF56-4E1D3B3335B1}" dt="2022-03-07T20:38:04.241" v="34" actId="478"/>
          <ac:spMkLst>
            <pc:docMk/>
            <pc:sldMk cId="3546544212" sldId="261"/>
            <ac:spMk id="4" creationId="{D19B5FFA-F24F-4BBD-8503-840E6CDC5A34}"/>
          </ac:spMkLst>
        </pc:spChg>
        <pc:spChg chg="mod">
          <ac:chgData name="Antonio Liccardi" userId="12f146fe-f5a6-49a1-9eba-e1e2cc91e37c" providerId="ADAL" clId="{B197CF33-B2A1-4D49-AF56-4E1D3B3335B1}" dt="2022-03-07T20:37:57.444" v="33" actId="20577"/>
          <ac:spMkLst>
            <pc:docMk/>
            <pc:sldMk cId="3546544212" sldId="261"/>
            <ac:spMk id="11" creationId="{FBD99D20-2676-468B-A25B-F6A1E687D376}"/>
          </ac:spMkLst>
        </pc:spChg>
      </pc:sldChg>
      <pc:sldChg chg="addSp delSp modSp new mod modClrScheme chgLayout">
        <pc:chgData name="Antonio Liccardi" userId="12f146fe-f5a6-49a1-9eba-e1e2cc91e37c" providerId="ADAL" clId="{B197CF33-B2A1-4D49-AF56-4E1D3B3335B1}" dt="2022-03-07T20:43:31.030" v="357" actId="27636"/>
        <pc:sldMkLst>
          <pc:docMk/>
          <pc:sldMk cId="786881571" sldId="262"/>
        </pc:sldMkLst>
        <pc:spChg chg="del mod ord">
          <ac:chgData name="Antonio Liccardi" userId="12f146fe-f5a6-49a1-9eba-e1e2cc91e37c" providerId="ADAL" clId="{B197CF33-B2A1-4D49-AF56-4E1D3B3335B1}" dt="2022-03-07T20:41:12.323" v="48" actId="700"/>
          <ac:spMkLst>
            <pc:docMk/>
            <pc:sldMk cId="786881571" sldId="262"/>
            <ac:spMk id="2" creationId="{9A538DBD-8F9B-45E9-81C0-51BED602E259}"/>
          </ac:spMkLst>
        </pc:spChg>
        <pc:spChg chg="del mod ord">
          <ac:chgData name="Antonio Liccardi" userId="12f146fe-f5a6-49a1-9eba-e1e2cc91e37c" providerId="ADAL" clId="{B197CF33-B2A1-4D49-AF56-4E1D3B3335B1}" dt="2022-03-07T20:41:12.323" v="48" actId="700"/>
          <ac:spMkLst>
            <pc:docMk/>
            <pc:sldMk cId="786881571" sldId="262"/>
            <ac:spMk id="3" creationId="{92FAB2A8-A5D0-48E9-B8B5-22705F5F18ED}"/>
          </ac:spMkLst>
        </pc:spChg>
        <pc:spChg chg="del">
          <ac:chgData name="Antonio Liccardi" userId="12f146fe-f5a6-49a1-9eba-e1e2cc91e37c" providerId="ADAL" clId="{B197CF33-B2A1-4D49-AF56-4E1D3B3335B1}" dt="2022-03-07T20:41:12.323" v="48" actId="700"/>
          <ac:spMkLst>
            <pc:docMk/>
            <pc:sldMk cId="786881571" sldId="262"/>
            <ac:spMk id="4" creationId="{BBF78975-B2E5-4C37-BDA9-89F8C2566888}"/>
          </ac:spMkLst>
        </pc:spChg>
        <pc:spChg chg="mod ord">
          <ac:chgData name="Antonio Liccardi" userId="12f146fe-f5a6-49a1-9eba-e1e2cc91e37c" providerId="ADAL" clId="{B197CF33-B2A1-4D49-AF56-4E1D3B3335B1}" dt="2022-03-07T20:41:12.323" v="48" actId="700"/>
          <ac:spMkLst>
            <pc:docMk/>
            <pc:sldMk cId="786881571" sldId="262"/>
            <ac:spMk id="5" creationId="{DFA727EA-5FC4-4949-A12A-F4D0DA562B74}"/>
          </ac:spMkLst>
        </pc:spChg>
        <pc:spChg chg="add mod ord">
          <ac:chgData name="Antonio Liccardi" userId="12f146fe-f5a6-49a1-9eba-e1e2cc91e37c" providerId="ADAL" clId="{B197CF33-B2A1-4D49-AF56-4E1D3B3335B1}" dt="2022-03-07T20:41:19.627" v="59" actId="20577"/>
          <ac:spMkLst>
            <pc:docMk/>
            <pc:sldMk cId="786881571" sldId="262"/>
            <ac:spMk id="6" creationId="{D10746A6-5C69-4889-A098-64E974C58C40}"/>
          </ac:spMkLst>
        </pc:spChg>
        <pc:spChg chg="add mod ord">
          <ac:chgData name="Antonio Liccardi" userId="12f146fe-f5a6-49a1-9eba-e1e2cc91e37c" providerId="ADAL" clId="{B197CF33-B2A1-4D49-AF56-4E1D3B3335B1}" dt="2022-03-07T20:43:31.030" v="357" actId="27636"/>
          <ac:spMkLst>
            <pc:docMk/>
            <pc:sldMk cId="786881571" sldId="262"/>
            <ac:spMk id="7" creationId="{C62CE52A-EB82-490D-A6A5-AEEAE7819AE6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9" creationId="{D1E21BE4-0B09-48D9-9B5F-100DF02A41C4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0" creationId="{8AC08306-7EC2-4D40-81E8-34846F118D27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2" creationId="{642C3C5E-33C6-4817-AF63-93D38AC6E5DA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3" creationId="{7279136F-0EC4-46B0-AAFE-4A6E8EB26986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5" creationId="{2C6C5F2D-DA0D-40B4-8DEB-4BFE7DCD30D5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6" creationId="{92E7C857-E228-42B1-BDBD-096B83C539D6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8" creationId="{11C52C6E-6441-4F20-936A-4A023DB2852F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19" creationId="{D9E007D4-26BA-462F-B2B6-C22BD2ABC01D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21" creationId="{00AE9B93-E930-4641-B603-75C2B193E71E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22" creationId="{286A3707-060D-4885-AEE5-C043A116753F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24" creationId="{D9C3BA18-17A3-4C00-9153-3215313C2201}"/>
          </ac:spMkLst>
        </pc:spChg>
        <pc:spChg chg="mod">
          <ac:chgData name="Antonio Liccardi" userId="12f146fe-f5a6-49a1-9eba-e1e2cc91e37c" providerId="ADAL" clId="{B197CF33-B2A1-4D49-AF56-4E1D3B3335B1}" dt="2022-03-07T20:41:28.789" v="60"/>
          <ac:spMkLst>
            <pc:docMk/>
            <pc:sldMk cId="786881571" sldId="262"/>
            <ac:spMk id="25" creationId="{64110348-E253-4B1D-81DC-71CBBCE0814A}"/>
          </ac:spMkLst>
        </pc:spChg>
        <pc:grpChg chg="add del mod">
          <ac:chgData name="Antonio Liccardi" userId="12f146fe-f5a6-49a1-9eba-e1e2cc91e37c" providerId="ADAL" clId="{B197CF33-B2A1-4D49-AF56-4E1D3B3335B1}" dt="2022-03-07T20:41:35.197" v="63"/>
          <ac:grpSpMkLst>
            <pc:docMk/>
            <pc:sldMk cId="786881571" sldId="262"/>
            <ac:grpSpMk id="8" creationId="{E7DF66CD-1AC9-4DEE-B481-4E0897DB681E}"/>
          </ac:grpSpMkLst>
        </pc:grpChg>
        <pc:grpChg chg="add del mod">
          <ac:chgData name="Antonio Liccardi" userId="12f146fe-f5a6-49a1-9eba-e1e2cc91e37c" providerId="ADAL" clId="{B197CF33-B2A1-4D49-AF56-4E1D3B3335B1}" dt="2022-03-07T20:41:35.197" v="63"/>
          <ac:grpSpMkLst>
            <pc:docMk/>
            <pc:sldMk cId="786881571" sldId="262"/>
            <ac:grpSpMk id="11" creationId="{2EB6145E-22F5-4332-9F97-5E85387874A9}"/>
          </ac:grpSpMkLst>
        </pc:grpChg>
        <pc:grpChg chg="add del mod">
          <ac:chgData name="Antonio Liccardi" userId="12f146fe-f5a6-49a1-9eba-e1e2cc91e37c" providerId="ADAL" clId="{B197CF33-B2A1-4D49-AF56-4E1D3B3335B1}" dt="2022-03-07T20:41:35.197" v="63"/>
          <ac:grpSpMkLst>
            <pc:docMk/>
            <pc:sldMk cId="786881571" sldId="262"/>
            <ac:grpSpMk id="14" creationId="{01642249-19F4-4902-82B6-181FC1AD1C60}"/>
          </ac:grpSpMkLst>
        </pc:grpChg>
        <pc:grpChg chg="add del mod">
          <ac:chgData name="Antonio Liccardi" userId="12f146fe-f5a6-49a1-9eba-e1e2cc91e37c" providerId="ADAL" clId="{B197CF33-B2A1-4D49-AF56-4E1D3B3335B1}" dt="2022-03-07T20:41:35.197" v="63"/>
          <ac:grpSpMkLst>
            <pc:docMk/>
            <pc:sldMk cId="786881571" sldId="262"/>
            <ac:grpSpMk id="17" creationId="{07275D33-9D10-423D-A479-A1EC38D3A091}"/>
          </ac:grpSpMkLst>
        </pc:grpChg>
        <pc:grpChg chg="add del mod">
          <ac:chgData name="Antonio Liccardi" userId="12f146fe-f5a6-49a1-9eba-e1e2cc91e37c" providerId="ADAL" clId="{B197CF33-B2A1-4D49-AF56-4E1D3B3335B1}" dt="2022-03-07T20:41:35.197" v="63"/>
          <ac:grpSpMkLst>
            <pc:docMk/>
            <pc:sldMk cId="786881571" sldId="262"/>
            <ac:grpSpMk id="20" creationId="{F5D1D331-F5A6-4821-8D19-0CC6480FF59D}"/>
          </ac:grpSpMkLst>
        </pc:grpChg>
        <pc:grpChg chg="add del mod">
          <ac:chgData name="Antonio Liccardi" userId="12f146fe-f5a6-49a1-9eba-e1e2cc91e37c" providerId="ADAL" clId="{B197CF33-B2A1-4D49-AF56-4E1D3B3335B1}" dt="2022-03-07T20:41:35.197" v="63"/>
          <ac:grpSpMkLst>
            <pc:docMk/>
            <pc:sldMk cId="786881571" sldId="262"/>
            <ac:grpSpMk id="23" creationId="{1E0E19BA-125E-4882-ABA0-8616F6CDB70F}"/>
          </ac:grpSpMkLst>
        </pc:grpChg>
      </pc:sldChg>
      <pc:sldChg chg="modSp new mod">
        <pc:chgData name="Antonio Liccardi" userId="12f146fe-f5a6-49a1-9eba-e1e2cc91e37c" providerId="ADAL" clId="{B197CF33-B2A1-4D49-AF56-4E1D3B3335B1}" dt="2022-03-07T20:44:24.399" v="400" actId="20577"/>
        <pc:sldMkLst>
          <pc:docMk/>
          <pc:sldMk cId="1894030575" sldId="263"/>
        </pc:sldMkLst>
        <pc:spChg chg="mod">
          <ac:chgData name="Antonio Liccardi" userId="12f146fe-f5a6-49a1-9eba-e1e2cc91e37c" providerId="ADAL" clId="{B197CF33-B2A1-4D49-AF56-4E1D3B3335B1}" dt="2022-03-07T20:43:49.408" v="364" actId="20577"/>
          <ac:spMkLst>
            <pc:docMk/>
            <pc:sldMk cId="1894030575" sldId="263"/>
            <ac:spMk id="2" creationId="{67E8D2B1-D230-4439-9A22-1125EB122393}"/>
          </ac:spMkLst>
        </pc:spChg>
        <pc:spChg chg="mod">
          <ac:chgData name="Antonio Liccardi" userId="12f146fe-f5a6-49a1-9eba-e1e2cc91e37c" providerId="ADAL" clId="{B197CF33-B2A1-4D49-AF56-4E1D3B3335B1}" dt="2022-03-07T20:44:24.399" v="400" actId="20577"/>
          <ac:spMkLst>
            <pc:docMk/>
            <pc:sldMk cId="1894030575" sldId="263"/>
            <ac:spMk id="3" creationId="{239EDE3C-7E0E-4517-BBEB-E873DE6EE2FC}"/>
          </ac:spMkLst>
        </pc:spChg>
      </pc:sldChg>
      <pc:sldChg chg="modSp new mod">
        <pc:chgData name="Antonio Liccardi" userId="12f146fe-f5a6-49a1-9eba-e1e2cc91e37c" providerId="ADAL" clId="{B197CF33-B2A1-4D49-AF56-4E1D3B3335B1}" dt="2022-03-07T20:44:46.619" v="410"/>
        <pc:sldMkLst>
          <pc:docMk/>
          <pc:sldMk cId="2552177131" sldId="264"/>
        </pc:sldMkLst>
        <pc:spChg chg="mod">
          <ac:chgData name="Antonio Liccardi" userId="12f146fe-f5a6-49a1-9eba-e1e2cc91e37c" providerId="ADAL" clId="{B197CF33-B2A1-4D49-AF56-4E1D3B3335B1}" dt="2022-03-07T20:44:39.426" v="409" actId="20577"/>
          <ac:spMkLst>
            <pc:docMk/>
            <pc:sldMk cId="2552177131" sldId="264"/>
            <ac:spMk id="2" creationId="{D9D13EE0-882C-4AAB-A841-6A9ABA166399}"/>
          </ac:spMkLst>
        </pc:spChg>
        <pc:spChg chg="mod">
          <ac:chgData name="Antonio Liccardi" userId="12f146fe-f5a6-49a1-9eba-e1e2cc91e37c" providerId="ADAL" clId="{B197CF33-B2A1-4D49-AF56-4E1D3B3335B1}" dt="2022-03-07T20:44:46.619" v="410"/>
          <ac:spMkLst>
            <pc:docMk/>
            <pc:sldMk cId="2552177131" sldId="264"/>
            <ac:spMk id="3" creationId="{968A3355-A36D-4C39-BCAC-66E6985C804E}"/>
          </ac:spMkLst>
        </pc:spChg>
      </pc:sldChg>
      <pc:sldChg chg="modSp new mod">
        <pc:chgData name="Antonio Liccardi" userId="12f146fe-f5a6-49a1-9eba-e1e2cc91e37c" providerId="ADAL" clId="{B197CF33-B2A1-4D49-AF56-4E1D3B3335B1}" dt="2022-03-07T20:46:05.988" v="487" actId="6549"/>
        <pc:sldMkLst>
          <pc:docMk/>
          <pc:sldMk cId="2327565144" sldId="265"/>
        </pc:sldMkLst>
        <pc:spChg chg="mod">
          <ac:chgData name="Antonio Liccardi" userId="12f146fe-f5a6-49a1-9eba-e1e2cc91e37c" providerId="ADAL" clId="{B197CF33-B2A1-4D49-AF56-4E1D3B3335B1}" dt="2022-03-07T20:44:58.666" v="427" actId="20577"/>
          <ac:spMkLst>
            <pc:docMk/>
            <pc:sldMk cId="2327565144" sldId="265"/>
            <ac:spMk id="2" creationId="{D74F9C60-FDCA-4486-9F76-446F2A8FBCF5}"/>
          </ac:spMkLst>
        </pc:spChg>
        <pc:spChg chg="mod">
          <ac:chgData name="Antonio Liccardi" userId="12f146fe-f5a6-49a1-9eba-e1e2cc91e37c" providerId="ADAL" clId="{B197CF33-B2A1-4D49-AF56-4E1D3B3335B1}" dt="2022-03-07T20:46:05.988" v="487" actId="6549"/>
          <ac:spMkLst>
            <pc:docMk/>
            <pc:sldMk cId="2327565144" sldId="265"/>
            <ac:spMk id="3" creationId="{338D4F07-84A4-4218-BFF4-80FD439EC51D}"/>
          </ac:spMkLst>
        </pc:spChg>
      </pc:sldChg>
      <pc:sldMasterChg chg="addSldLayout delSldLayout modSldLayout">
        <pc:chgData name="Antonio Liccardi" userId="12f146fe-f5a6-49a1-9eba-e1e2cc91e37c" providerId="ADAL" clId="{B197CF33-B2A1-4D49-AF56-4E1D3B3335B1}" dt="2022-03-07T20:41:04.754" v="47" actId="6014"/>
        <pc:sldMasterMkLst>
          <pc:docMk/>
          <pc:sldMasterMk cId="1193243541" sldId="2147483648"/>
        </pc:sldMasterMkLst>
        <pc:sldLayoutChg chg="new del mod">
          <pc:chgData name="Antonio Liccardi" userId="12f146fe-f5a6-49a1-9eba-e1e2cc91e37c" providerId="ADAL" clId="{B197CF33-B2A1-4D49-AF56-4E1D3B3335B1}" dt="2022-03-07T20:39:08.681" v="41" actId="2696"/>
          <pc:sldLayoutMkLst>
            <pc:docMk/>
            <pc:sldMasterMk cId="1193243541" sldId="2147483648"/>
            <pc:sldLayoutMk cId="235799955" sldId="2147483659"/>
          </pc:sldLayoutMkLst>
        </pc:sldLayoutChg>
        <pc:sldLayoutChg chg="delSp modSp add mod modTransition">
          <pc:chgData name="Antonio Liccardi" userId="12f146fe-f5a6-49a1-9eba-e1e2cc91e37c" providerId="ADAL" clId="{B197CF33-B2A1-4D49-AF56-4E1D3B3335B1}" dt="2022-03-07T20:41:04.754" v="47" actId="6014"/>
          <pc:sldLayoutMkLst>
            <pc:docMk/>
            <pc:sldMasterMk cId="1193243541" sldId="2147483648"/>
            <pc:sldLayoutMk cId="2487141569" sldId="2147483659"/>
          </pc:sldLayoutMkLst>
          <pc:spChg chg="mod">
            <ac:chgData name="Antonio Liccardi" userId="12f146fe-f5a6-49a1-9eba-e1e2cc91e37c" providerId="ADAL" clId="{B197CF33-B2A1-4D49-AF56-4E1D3B3335B1}" dt="2022-03-07T20:40:29.319" v="46" actId="14100"/>
            <ac:spMkLst>
              <pc:docMk/>
              <pc:sldMasterMk cId="1193243541" sldId="2147483648"/>
              <pc:sldLayoutMk cId="2487141569" sldId="2147483659"/>
              <ac:spMk id="3" creationId="{27ACA812-6EDD-4CB3-B3AE-90D14F185651}"/>
            </ac:spMkLst>
          </pc:spChg>
          <pc:spChg chg="del">
            <ac:chgData name="Antonio Liccardi" userId="12f146fe-f5a6-49a1-9eba-e1e2cc91e37c" providerId="ADAL" clId="{B197CF33-B2A1-4D49-AF56-4E1D3B3335B1}" dt="2022-03-07T20:40:24.275" v="45" actId="478"/>
            <ac:spMkLst>
              <pc:docMk/>
              <pc:sldMasterMk cId="1193243541" sldId="2147483648"/>
              <pc:sldLayoutMk cId="2487141569" sldId="2147483659"/>
              <ac:spMk id="4" creationId="{E41671BA-F808-4FAB-B0DC-7E69E40A51E4}"/>
            </ac:spMkLst>
          </pc:spChg>
        </pc:sldLayoutChg>
        <pc:sldLayoutChg chg="new del mod">
          <pc:chgData name="Antonio Liccardi" userId="12f146fe-f5a6-49a1-9eba-e1e2cc91e37c" providerId="ADAL" clId="{B197CF33-B2A1-4D49-AF56-4E1D3B3335B1}" dt="2022-03-07T20:38:42.785" v="38" actId="11236"/>
          <pc:sldLayoutMkLst>
            <pc:docMk/>
            <pc:sldMasterMk cId="1193243541" sldId="2147483648"/>
            <pc:sldLayoutMk cId="2940364930" sldId="2147483659"/>
          </pc:sldLayoutMkLst>
        </pc:sldLayoutChg>
        <pc:sldLayoutChg chg="del">
          <pc:chgData name="Antonio Liccardi" userId="12f146fe-f5a6-49a1-9eba-e1e2cc91e37c" providerId="ADAL" clId="{B197CF33-B2A1-4D49-AF56-4E1D3B3335B1}" dt="2022-03-07T20:38:55.024" v="39" actId="2696"/>
          <pc:sldLayoutMkLst>
            <pc:docMk/>
            <pc:sldMasterMk cId="1193243541" sldId="2147483648"/>
            <pc:sldLayoutMk cId="3302160925" sldId="2147483659"/>
          </pc:sldLayoutMkLst>
        </pc:sldLayoutChg>
        <pc:sldLayoutChg chg="new del mod">
          <pc:chgData name="Antonio Liccardi" userId="12f146fe-f5a6-49a1-9eba-e1e2cc91e37c" providerId="ADAL" clId="{B197CF33-B2A1-4D49-AF56-4E1D3B3335B1}" dt="2022-03-07T20:40:19.580" v="44" actId="11236"/>
          <pc:sldLayoutMkLst>
            <pc:docMk/>
            <pc:sldMasterMk cId="1193243541" sldId="2147483648"/>
            <pc:sldLayoutMk cId="3420012107" sldId="2147483660"/>
          </pc:sldLayoutMkLst>
        </pc:sldLayoutChg>
      </pc:sldMasterChg>
    </pc:docChg>
  </pc:docChgLst>
  <pc:docChgLst>
    <pc:chgData name="Antonio Liccardi" userId="12f146fe-f5a6-49a1-9eba-e1e2cc91e37c" providerId="ADAL" clId="{1E218097-BA66-4078-AAA7-E6F80A8CCDB4}"/>
    <pc:docChg chg="custSel addSld delSld modSld">
      <pc:chgData name="Antonio Liccardi" userId="12f146fe-f5a6-49a1-9eba-e1e2cc91e37c" providerId="ADAL" clId="{1E218097-BA66-4078-AAA7-E6F80A8CCDB4}" dt="2022-03-15T00:45:31.529" v="2331" actId="1076"/>
      <pc:docMkLst>
        <pc:docMk/>
      </pc:docMkLst>
      <pc:sldChg chg="modSp mod">
        <pc:chgData name="Antonio Liccardi" userId="12f146fe-f5a6-49a1-9eba-e1e2cc91e37c" providerId="ADAL" clId="{1E218097-BA66-4078-AAA7-E6F80A8CCDB4}" dt="2022-03-14T22:49:08.295" v="5" actId="20577"/>
        <pc:sldMkLst>
          <pc:docMk/>
          <pc:sldMk cId="3646455512" sldId="256"/>
        </pc:sldMkLst>
        <pc:spChg chg="mod">
          <ac:chgData name="Antonio Liccardi" userId="12f146fe-f5a6-49a1-9eba-e1e2cc91e37c" providerId="ADAL" clId="{1E218097-BA66-4078-AAA7-E6F80A8CCDB4}" dt="2022-03-14T22:49:08.295" v="5" actId="20577"/>
          <ac:spMkLst>
            <pc:docMk/>
            <pc:sldMk cId="3646455512" sldId="256"/>
            <ac:spMk id="2" creationId="{F22CC88D-8728-4592-83D0-BFA1B9CC938A}"/>
          </ac:spMkLst>
        </pc:sp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846538008" sldId="261"/>
        </pc:sldMkLst>
      </pc:sldChg>
      <pc:sldChg chg="addSp delSp modSp new mod modClrScheme chgLayout">
        <pc:chgData name="Antonio Liccardi" userId="12f146fe-f5a6-49a1-9eba-e1e2cc91e37c" providerId="ADAL" clId="{1E218097-BA66-4078-AAA7-E6F80A8CCDB4}" dt="2022-03-14T23:05:00.460" v="13" actId="478"/>
        <pc:sldMkLst>
          <pc:docMk/>
          <pc:sldMk cId="3927889990" sldId="261"/>
        </pc:sldMkLst>
        <pc:spChg chg="del mod ord">
          <ac:chgData name="Antonio Liccardi" userId="12f146fe-f5a6-49a1-9eba-e1e2cc91e37c" providerId="ADAL" clId="{1E218097-BA66-4078-AAA7-E6F80A8CCDB4}" dt="2022-03-14T23:03:56.560" v="8" actId="700"/>
          <ac:spMkLst>
            <pc:docMk/>
            <pc:sldMk cId="3927889990" sldId="261"/>
            <ac:spMk id="2" creationId="{43840AA1-A330-4D7C-BCF0-CD86B3AF7BC2}"/>
          </ac:spMkLst>
        </pc:spChg>
        <pc:spChg chg="del mod ord">
          <ac:chgData name="Antonio Liccardi" userId="12f146fe-f5a6-49a1-9eba-e1e2cc91e37c" providerId="ADAL" clId="{1E218097-BA66-4078-AAA7-E6F80A8CCDB4}" dt="2022-03-14T23:03:56.560" v="8" actId="700"/>
          <ac:spMkLst>
            <pc:docMk/>
            <pc:sldMk cId="3927889990" sldId="261"/>
            <ac:spMk id="3" creationId="{8473C456-C736-4C71-9731-0210D5DD27E1}"/>
          </ac:spMkLst>
        </pc:spChg>
        <pc:spChg chg="del">
          <ac:chgData name="Antonio Liccardi" userId="12f146fe-f5a6-49a1-9eba-e1e2cc91e37c" providerId="ADAL" clId="{1E218097-BA66-4078-AAA7-E6F80A8CCDB4}" dt="2022-03-14T23:03:56.560" v="8" actId="700"/>
          <ac:spMkLst>
            <pc:docMk/>
            <pc:sldMk cId="3927889990" sldId="261"/>
            <ac:spMk id="4" creationId="{203F4493-BEA1-4875-A6CC-11BFCE989D10}"/>
          </ac:spMkLst>
        </pc:spChg>
        <pc:spChg chg="mod ord">
          <ac:chgData name="Antonio Liccardi" userId="12f146fe-f5a6-49a1-9eba-e1e2cc91e37c" providerId="ADAL" clId="{1E218097-BA66-4078-AAA7-E6F80A8CCDB4}" dt="2022-03-14T23:03:56.560" v="8" actId="700"/>
          <ac:spMkLst>
            <pc:docMk/>
            <pc:sldMk cId="3927889990" sldId="261"/>
            <ac:spMk id="5" creationId="{5AB35994-01E2-4199-A485-E1A32871E5F3}"/>
          </ac:spMkLst>
        </pc:spChg>
        <pc:spChg chg="add mod ord">
          <ac:chgData name="Antonio Liccardi" userId="12f146fe-f5a6-49a1-9eba-e1e2cc91e37c" providerId="ADAL" clId="{1E218097-BA66-4078-AAA7-E6F80A8CCDB4}" dt="2022-03-14T23:04:45.920" v="9"/>
          <ac:spMkLst>
            <pc:docMk/>
            <pc:sldMk cId="3927889990" sldId="261"/>
            <ac:spMk id="6" creationId="{DAB97699-6A10-4640-AA55-0925C6ABC87B}"/>
          </ac:spMkLst>
        </pc:spChg>
        <pc:spChg chg="add mod ord">
          <ac:chgData name="Antonio Liccardi" userId="12f146fe-f5a6-49a1-9eba-e1e2cc91e37c" providerId="ADAL" clId="{1E218097-BA66-4078-AAA7-E6F80A8CCDB4}" dt="2022-03-14T23:03:56.560" v="8" actId="700"/>
          <ac:spMkLst>
            <pc:docMk/>
            <pc:sldMk cId="3927889990" sldId="261"/>
            <ac:spMk id="7" creationId="{96FF070B-D854-4A53-96A1-EA870F090542}"/>
          </ac:spMkLst>
        </pc:spChg>
        <pc:spChg chg="add del mod">
          <ac:chgData name="Antonio Liccardi" userId="12f146fe-f5a6-49a1-9eba-e1e2cc91e37c" providerId="ADAL" clId="{1E218097-BA66-4078-AAA7-E6F80A8CCDB4}" dt="2022-03-14T23:05:00.460" v="13" actId="478"/>
          <ac:spMkLst>
            <pc:docMk/>
            <pc:sldMk cId="3927889990" sldId="261"/>
            <ac:spMk id="8" creationId="{674DB334-42D0-4DAF-A6A3-3691FD1F2269}"/>
          </ac:spMkLst>
        </pc:spChg>
        <pc:spChg chg="add mod">
          <ac:chgData name="Antonio Liccardi" userId="12f146fe-f5a6-49a1-9eba-e1e2cc91e37c" providerId="ADAL" clId="{1E218097-BA66-4078-AAA7-E6F80A8CCDB4}" dt="2022-03-14T23:04:56.097" v="12" actId="1076"/>
          <ac:spMkLst>
            <pc:docMk/>
            <pc:sldMk cId="3927889990" sldId="261"/>
            <ac:spMk id="11" creationId="{09EB016A-E93C-404C-B382-1FE3C31FD4E4}"/>
          </ac:spMkLst>
        </pc:spChg>
        <pc:picChg chg="add mod">
          <ac:chgData name="Antonio Liccardi" userId="12f146fe-f5a6-49a1-9eba-e1e2cc91e37c" providerId="ADAL" clId="{1E218097-BA66-4078-AAA7-E6F80A8CCDB4}" dt="2022-03-14T23:04:56.097" v="12" actId="1076"/>
          <ac:picMkLst>
            <pc:docMk/>
            <pc:sldMk cId="3927889990" sldId="261"/>
            <ac:picMk id="9" creationId="{08667A2B-2099-4E0C-B280-35DD5A9F4D8B}"/>
          </ac:picMkLst>
        </pc:picChg>
        <pc:picChg chg="add mod">
          <ac:chgData name="Antonio Liccardi" userId="12f146fe-f5a6-49a1-9eba-e1e2cc91e37c" providerId="ADAL" clId="{1E218097-BA66-4078-AAA7-E6F80A8CCDB4}" dt="2022-03-14T23:04:56.097" v="12" actId="1076"/>
          <ac:picMkLst>
            <pc:docMk/>
            <pc:sldMk cId="3927889990" sldId="261"/>
            <ac:picMk id="10" creationId="{ED8A22F2-1FBB-4727-A96D-AA0F18786AFB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984736784" sldId="262"/>
        </pc:sldMkLst>
      </pc:sldChg>
      <pc:sldChg chg="modSp new mod">
        <pc:chgData name="Antonio Liccardi" userId="12f146fe-f5a6-49a1-9eba-e1e2cc91e37c" providerId="ADAL" clId="{1E218097-BA66-4078-AAA7-E6F80A8CCDB4}" dt="2022-03-14T23:05:16.189" v="16"/>
        <pc:sldMkLst>
          <pc:docMk/>
          <pc:sldMk cId="3992444051" sldId="262"/>
        </pc:sldMkLst>
        <pc:spChg chg="mod">
          <ac:chgData name="Antonio Liccardi" userId="12f146fe-f5a6-49a1-9eba-e1e2cc91e37c" providerId="ADAL" clId="{1E218097-BA66-4078-AAA7-E6F80A8CCDB4}" dt="2022-03-14T23:05:11.753" v="15"/>
          <ac:spMkLst>
            <pc:docMk/>
            <pc:sldMk cId="3992444051" sldId="262"/>
            <ac:spMk id="2" creationId="{67E2AB4F-7F3F-425D-B8B1-C67CE5E12A68}"/>
          </ac:spMkLst>
        </pc:spChg>
        <pc:spChg chg="mod">
          <ac:chgData name="Antonio Liccardi" userId="12f146fe-f5a6-49a1-9eba-e1e2cc91e37c" providerId="ADAL" clId="{1E218097-BA66-4078-AAA7-E6F80A8CCDB4}" dt="2022-03-14T23:05:16.189" v="16"/>
          <ac:spMkLst>
            <pc:docMk/>
            <pc:sldMk cId="3992444051" sldId="262"/>
            <ac:spMk id="3" creationId="{80181653-B312-4718-B914-AB217912A46D}"/>
          </ac:spMkLst>
        </pc:spChg>
      </pc:sldChg>
      <pc:sldChg chg="addSp modSp new mod">
        <pc:chgData name="Antonio Liccardi" userId="12f146fe-f5a6-49a1-9eba-e1e2cc91e37c" providerId="ADAL" clId="{1E218097-BA66-4078-AAA7-E6F80A8CCDB4}" dt="2022-03-14T23:05:33.810" v="20" actId="1076"/>
        <pc:sldMkLst>
          <pc:docMk/>
          <pc:sldMk cId="748458132" sldId="263"/>
        </pc:sldMkLst>
        <pc:spChg chg="mod">
          <ac:chgData name="Antonio Liccardi" userId="12f146fe-f5a6-49a1-9eba-e1e2cc91e37c" providerId="ADAL" clId="{1E218097-BA66-4078-AAA7-E6F80A8CCDB4}" dt="2022-03-14T23:05:24.402" v="18"/>
          <ac:spMkLst>
            <pc:docMk/>
            <pc:sldMk cId="748458132" sldId="263"/>
            <ac:spMk id="2" creationId="{137C5D75-A8C4-43DC-9291-90185D8A754D}"/>
          </ac:spMkLst>
        </pc:spChg>
        <pc:spChg chg="add mod">
          <ac:chgData name="Antonio Liccardi" userId="12f146fe-f5a6-49a1-9eba-e1e2cc91e37c" providerId="ADAL" clId="{1E218097-BA66-4078-AAA7-E6F80A8CCDB4}" dt="2022-03-14T23:05:33.810" v="20" actId="1076"/>
          <ac:spMkLst>
            <pc:docMk/>
            <pc:sldMk cId="748458132" sldId="263"/>
            <ac:spMk id="5" creationId="{28B6CCB8-CDCD-4856-AB45-8A3C74A8A3D8}"/>
          </ac:spMkLst>
        </pc:spChg>
        <pc:picChg chg="add mod">
          <ac:chgData name="Antonio Liccardi" userId="12f146fe-f5a6-49a1-9eba-e1e2cc91e37c" providerId="ADAL" clId="{1E218097-BA66-4078-AAA7-E6F80A8CCDB4}" dt="2022-03-14T23:05:33.810" v="20" actId="1076"/>
          <ac:picMkLst>
            <pc:docMk/>
            <pc:sldMk cId="748458132" sldId="263"/>
            <ac:picMk id="6" creationId="{A4F5DCA7-D886-418E-AF3F-846A41408185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1963853877" sldId="263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1158252599" sldId="264"/>
        </pc:sldMkLst>
      </pc:sldChg>
      <pc:sldChg chg="modSp new mod">
        <pc:chgData name="Antonio Liccardi" userId="12f146fe-f5a6-49a1-9eba-e1e2cc91e37c" providerId="ADAL" clId="{1E218097-BA66-4078-AAA7-E6F80A8CCDB4}" dt="2022-03-14T23:05:50.023" v="24" actId="27636"/>
        <pc:sldMkLst>
          <pc:docMk/>
          <pc:sldMk cId="3514185667" sldId="264"/>
        </pc:sldMkLst>
        <pc:spChg chg="mod">
          <ac:chgData name="Antonio Liccardi" userId="12f146fe-f5a6-49a1-9eba-e1e2cc91e37c" providerId="ADAL" clId="{1E218097-BA66-4078-AAA7-E6F80A8CCDB4}" dt="2022-03-14T23:05:45.597" v="22"/>
          <ac:spMkLst>
            <pc:docMk/>
            <pc:sldMk cId="3514185667" sldId="264"/>
            <ac:spMk id="2" creationId="{7C9EA301-21A3-4A3C-8374-13202BC1E868}"/>
          </ac:spMkLst>
        </pc:spChg>
        <pc:spChg chg="mod">
          <ac:chgData name="Antonio Liccardi" userId="12f146fe-f5a6-49a1-9eba-e1e2cc91e37c" providerId="ADAL" clId="{1E218097-BA66-4078-AAA7-E6F80A8CCDB4}" dt="2022-03-14T23:05:50.023" v="24" actId="27636"/>
          <ac:spMkLst>
            <pc:docMk/>
            <pc:sldMk cId="3514185667" sldId="264"/>
            <ac:spMk id="3" creationId="{5A280051-5829-4D6A-8750-BA326C617FC7}"/>
          </ac:spMkLst>
        </pc:spChg>
      </pc:sldChg>
      <pc:sldChg chg="addSp delSp modSp new mod">
        <pc:chgData name="Antonio Liccardi" userId="12f146fe-f5a6-49a1-9eba-e1e2cc91e37c" providerId="ADAL" clId="{1E218097-BA66-4078-AAA7-E6F80A8CCDB4}" dt="2022-03-14T23:06:30.130" v="37" actId="5793"/>
        <pc:sldMkLst>
          <pc:docMk/>
          <pc:sldMk cId="355004840" sldId="265"/>
        </pc:sldMkLst>
        <pc:spChg chg="mod">
          <ac:chgData name="Antonio Liccardi" userId="12f146fe-f5a6-49a1-9eba-e1e2cc91e37c" providerId="ADAL" clId="{1E218097-BA66-4078-AAA7-E6F80A8CCDB4}" dt="2022-03-14T23:05:58.152" v="26"/>
          <ac:spMkLst>
            <pc:docMk/>
            <pc:sldMk cId="355004840" sldId="265"/>
            <ac:spMk id="2" creationId="{13AB7047-97AF-4C1C-8370-D3A98C95F825}"/>
          </ac:spMkLst>
        </pc:spChg>
        <pc:spChg chg="del">
          <ac:chgData name="Antonio Liccardi" userId="12f146fe-f5a6-49a1-9eba-e1e2cc91e37c" providerId="ADAL" clId="{1E218097-BA66-4078-AAA7-E6F80A8CCDB4}" dt="2022-03-14T23:06:14.873" v="29" actId="478"/>
          <ac:spMkLst>
            <pc:docMk/>
            <pc:sldMk cId="355004840" sldId="265"/>
            <ac:spMk id="3" creationId="{2324DF61-537F-42B8-B46A-DA1F282CCEF6}"/>
          </ac:spMkLst>
        </pc:spChg>
        <pc:spChg chg="add mod">
          <ac:chgData name="Antonio Liccardi" userId="12f146fe-f5a6-49a1-9eba-e1e2cc91e37c" providerId="ADAL" clId="{1E218097-BA66-4078-AAA7-E6F80A8CCDB4}" dt="2022-03-14T23:06:30.130" v="37" actId="5793"/>
          <ac:spMkLst>
            <pc:docMk/>
            <pc:sldMk cId="355004840" sldId="265"/>
            <ac:spMk id="5" creationId="{08E4C7EB-0995-46E4-B8A2-F7A8EF8D77B3}"/>
          </ac:spMkLst>
        </pc:spChg>
        <pc:spChg chg="add mod">
          <ac:chgData name="Antonio Liccardi" userId="12f146fe-f5a6-49a1-9eba-e1e2cc91e37c" providerId="ADAL" clId="{1E218097-BA66-4078-AAA7-E6F80A8CCDB4}" dt="2022-03-14T23:06:23.811" v="31" actId="1076"/>
          <ac:spMkLst>
            <pc:docMk/>
            <pc:sldMk cId="355004840" sldId="265"/>
            <ac:spMk id="6" creationId="{B59ACB26-3646-4042-A59F-528FF0D290A1}"/>
          </ac:spMkLst>
        </pc:sp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652797053" sldId="265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701265479" sldId="266"/>
        </pc:sldMkLst>
      </pc:sldChg>
      <pc:sldChg chg="modSp new mod">
        <pc:chgData name="Antonio Liccardi" userId="12f146fe-f5a6-49a1-9eba-e1e2cc91e37c" providerId="ADAL" clId="{1E218097-BA66-4078-AAA7-E6F80A8CCDB4}" dt="2022-03-14T23:17:30.784" v="272" actId="113"/>
        <pc:sldMkLst>
          <pc:docMk/>
          <pc:sldMk cId="1423643353" sldId="266"/>
        </pc:sldMkLst>
        <pc:spChg chg="mod">
          <ac:chgData name="Antonio Liccardi" userId="12f146fe-f5a6-49a1-9eba-e1e2cc91e37c" providerId="ADAL" clId="{1E218097-BA66-4078-AAA7-E6F80A8CCDB4}" dt="2022-03-14T23:06:49.958" v="45" actId="113"/>
          <ac:spMkLst>
            <pc:docMk/>
            <pc:sldMk cId="1423643353" sldId="266"/>
            <ac:spMk id="2" creationId="{2CF1CCD7-D211-4C82-AC3B-B7AC46F6A77F}"/>
          </ac:spMkLst>
        </pc:spChg>
        <pc:spChg chg="mod">
          <ac:chgData name="Antonio Liccardi" userId="12f146fe-f5a6-49a1-9eba-e1e2cc91e37c" providerId="ADAL" clId="{1E218097-BA66-4078-AAA7-E6F80A8CCDB4}" dt="2022-03-14T23:17:30.784" v="272" actId="113"/>
          <ac:spMkLst>
            <pc:docMk/>
            <pc:sldMk cId="1423643353" sldId="266"/>
            <ac:spMk id="3" creationId="{E548C9E4-29E1-4278-AC9A-2B85FBE8BD06}"/>
          </ac:spMkLst>
        </pc:spChg>
      </pc:sldChg>
      <pc:sldChg chg="modSp new mod">
        <pc:chgData name="Antonio Liccardi" userId="12f146fe-f5a6-49a1-9eba-e1e2cc91e37c" providerId="ADAL" clId="{1E218097-BA66-4078-AAA7-E6F80A8CCDB4}" dt="2022-03-14T23:07:08.543" v="50" actId="113"/>
        <pc:sldMkLst>
          <pc:docMk/>
          <pc:sldMk cId="1254319041" sldId="267"/>
        </pc:sldMkLst>
        <pc:spChg chg="mod">
          <ac:chgData name="Antonio Liccardi" userId="12f146fe-f5a6-49a1-9eba-e1e2cc91e37c" providerId="ADAL" clId="{1E218097-BA66-4078-AAA7-E6F80A8CCDB4}" dt="2022-03-14T23:07:02.960" v="48"/>
          <ac:spMkLst>
            <pc:docMk/>
            <pc:sldMk cId="1254319041" sldId="267"/>
            <ac:spMk id="2" creationId="{D98CCAB4-38C1-413D-A556-36D9C298BE7C}"/>
          </ac:spMkLst>
        </pc:spChg>
        <pc:spChg chg="mod">
          <ac:chgData name="Antonio Liccardi" userId="12f146fe-f5a6-49a1-9eba-e1e2cc91e37c" providerId="ADAL" clId="{1E218097-BA66-4078-AAA7-E6F80A8CCDB4}" dt="2022-03-14T23:07:08.543" v="50" actId="113"/>
          <ac:spMkLst>
            <pc:docMk/>
            <pc:sldMk cId="1254319041" sldId="267"/>
            <ac:spMk id="3" creationId="{68D205F8-73AD-491E-B270-EF5BEFDE4C2E}"/>
          </ac:spMkLst>
        </pc:sp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802458142" sldId="267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1649036911" sldId="268"/>
        </pc:sldMkLst>
      </pc:sldChg>
      <pc:sldChg chg="addSp delSp modSp new mod modClrScheme chgLayout">
        <pc:chgData name="Antonio Liccardi" userId="12f146fe-f5a6-49a1-9eba-e1e2cc91e37c" providerId="ADAL" clId="{1E218097-BA66-4078-AAA7-E6F80A8CCDB4}" dt="2022-03-14T23:48:37.719" v="294" actId="20577"/>
        <pc:sldMkLst>
          <pc:docMk/>
          <pc:sldMk cId="3534134381" sldId="268"/>
        </pc:sldMkLst>
        <pc:spChg chg="del mod ord">
          <ac:chgData name="Antonio Liccardi" userId="12f146fe-f5a6-49a1-9eba-e1e2cc91e37c" providerId="ADAL" clId="{1E218097-BA66-4078-AAA7-E6F80A8CCDB4}" dt="2022-03-14T23:48:32.591" v="273" actId="700"/>
          <ac:spMkLst>
            <pc:docMk/>
            <pc:sldMk cId="3534134381" sldId="268"/>
            <ac:spMk id="2" creationId="{71288965-70BC-4D5C-9DFA-B97459EB3C7F}"/>
          </ac:spMkLst>
        </pc:spChg>
        <pc:spChg chg="del mod ord">
          <ac:chgData name="Antonio Liccardi" userId="12f146fe-f5a6-49a1-9eba-e1e2cc91e37c" providerId="ADAL" clId="{1E218097-BA66-4078-AAA7-E6F80A8CCDB4}" dt="2022-03-14T23:48:32.591" v="273" actId="700"/>
          <ac:spMkLst>
            <pc:docMk/>
            <pc:sldMk cId="3534134381" sldId="268"/>
            <ac:spMk id="3" creationId="{28AA3813-2A3D-4D4F-BA00-298C9F46666B}"/>
          </ac:spMkLst>
        </pc:spChg>
        <pc:spChg chg="mod ord">
          <ac:chgData name="Antonio Liccardi" userId="12f146fe-f5a6-49a1-9eba-e1e2cc91e37c" providerId="ADAL" clId="{1E218097-BA66-4078-AAA7-E6F80A8CCDB4}" dt="2022-03-14T23:48:32.591" v="273" actId="700"/>
          <ac:spMkLst>
            <pc:docMk/>
            <pc:sldMk cId="3534134381" sldId="268"/>
            <ac:spMk id="4" creationId="{5158ADE6-D72C-438D-99AA-785EEEEFC920}"/>
          </ac:spMkLst>
        </pc:spChg>
        <pc:spChg chg="add mod ord">
          <ac:chgData name="Antonio Liccardi" userId="12f146fe-f5a6-49a1-9eba-e1e2cc91e37c" providerId="ADAL" clId="{1E218097-BA66-4078-AAA7-E6F80A8CCDB4}" dt="2022-03-14T23:48:37.719" v="294" actId="20577"/>
          <ac:spMkLst>
            <pc:docMk/>
            <pc:sldMk cId="3534134381" sldId="268"/>
            <ac:spMk id="5" creationId="{747291B9-3A0F-4710-B4CC-666A12E92294}"/>
          </ac:spMkLst>
        </pc:spChg>
        <pc:spChg chg="add mod ord">
          <ac:chgData name="Antonio Liccardi" userId="12f146fe-f5a6-49a1-9eba-e1e2cc91e37c" providerId="ADAL" clId="{1E218097-BA66-4078-AAA7-E6F80A8CCDB4}" dt="2022-03-14T23:48:32.591" v="273" actId="700"/>
          <ac:spMkLst>
            <pc:docMk/>
            <pc:sldMk cId="3534134381" sldId="268"/>
            <ac:spMk id="6" creationId="{A012222D-3D32-411B-B92F-FA0D23BF0AA4}"/>
          </ac:spMkLst>
        </pc:sp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98292788" sldId="269"/>
        </pc:sldMkLst>
      </pc:sldChg>
      <pc:sldChg chg="addSp modSp new mod">
        <pc:chgData name="Antonio Liccardi" userId="12f146fe-f5a6-49a1-9eba-e1e2cc91e37c" providerId="ADAL" clId="{1E218097-BA66-4078-AAA7-E6F80A8CCDB4}" dt="2022-03-14T23:49:05.571" v="323" actId="20577"/>
        <pc:sldMkLst>
          <pc:docMk/>
          <pc:sldMk cId="2233964572" sldId="269"/>
        </pc:sldMkLst>
        <pc:spChg chg="mod">
          <ac:chgData name="Antonio Liccardi" userId="12f146fe-f5a6-49a1-9eba-e1e2cc91e37c" providerId="ADAL" clId="{1E218097-BA66-4078-AAA7-E6F80A8CCDB4}" dt="2022-03-14T23:49:05.571" v="323" actId="20577"/>
          <ac:spMkLst>
            <pc:docMk/>
            <pc:sldMk cId="2233964572" sldId="269"/>
            <ac:spMk id="2" creationId="{7769595E-71C1-409E-B550-B6A13E07DDEA}"/>
          </ac:spMkLst>
        </pc:spChg>
        <pc:picChg chg="add mod">
          <ac:chgData name="Antonio Liccardi" userId="12f146fe-f5a6-49a1-9eba-e1e2cc91e37c" providerId="ADAL" clId="{1E218097-BA66-4078-AAA7-E6F80A8CCDB4}" dt="2022-03-14T23:48:59.133" v="296" actId="1076"/>
          <ac:picMkLst>
            <pc:docMk/>
            <pc:sldMk cId="2233964572" sldId="269"/>
            <ac:picMk id="6" creationId="{CCC8FF10-0784-46FD-BE70-E0BFFBA0100B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4T23:53:10.983" v="432" actId="1076"/>
        <pc:sldMkLst>
          <pc:docMk/>
          <pc:sldMk cId="1328312503" sldId="270"/>
        </pc:sldMkLst>
        <pc:spChg chg="mod">
          <ac:chgData name="Antonio Liccardi" userId="12f146fe-f5a6-49a1-9eba-e1e2cc91e37c" providerId="ADAL" clId="{1E218097-BA66-4078-AAA7-E6F80A8CCDB4}" dt="2022-03-14T23:52:45.108" v="363" actId="20577"/>
          <ac:spMkLst>
            <pc:docMk/>
            <pc:sldMk cId="1328312503" sldId="270"/>
            <ac:spMk id="2" creationId="{87DEE637-D9BD-4A5C-AEC3-2BD658B76636}"/>
          </ac:spMkLst>
        </pc:spChg>
        <pc:spChg chg="mod">
          <ac:chgData name="Antonio Liccardi" userId="12f146fe-f5a6-49a1-9eba-e1e2cc91e37c" providerId="ADAL" clId="{1E218097-BA66-4078-AAA7-E6F80A8CCDB4}" dt="2022-03-14T23:52:59.961" v="430" actId="20577"/>
          <ac:spMkLst>
            <pc:docMk/>
            <pc:sldMk cId="1328312503" sldId="270"/>
            <ac:spMk id="3" creationId="{CCC02398-9F82-4974-99C2-C4D548A7E0BA}"/>
          </ac:spMkLst>
        </pc:spChg>
        <pc:picChg chg="add mod">
          <ac:chgData name="Antonio Liccardi" userId="12f146fe-f5a6-49a1-9eba-e1e2cc91e37c" providerId="ADAL" clId="{1E218097-BA66-4078-AAA7-E6F80A8CCDB4}" dt="2022-03-14T23:53:10.983" v="432" actId="1076"/>
          <ac:picMkLst>
            <pc:docMk/>
            <pc:sldMk cId="1328312503" sldId="270"/>
            <ac:picMk id="6" creationId="{43443B5F-A4C6-42AA-B49D-BB659E484942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1495470055" sldId="270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457620006" sldId="271"/>
        </pc:sldMkLst>
      </pc:sldChg>
      <pc:sldChg chg="addSp modSp new mod">
        <pc:chgData name="Antonio Liccardi" userId="12f146fe-f5a6-49a1-9eba-e1e2cc91e37c" providerId="ADAL" clId="{1E218097-BA66-4078-AAA7-E6F80A8CCDB4}" dt="2022-03-14T23:57:06.137" v="492" actId="20577"/>
        <pc:sldMkLst>
          <pc:docMk/>
          <pc:sldMk cId="3519053052" sldId="271"/>
        </pc:sldMkLst>
        <pc:spChg chg="mod">
          <ac:chgData name="Antonio Liccardi" userId="12f146fe-f5a6-49a1-9eba-e1e2cc91e37c" providerId="ADAL" clId="{1E218097-BA66-4078-AAA7-E6F80A8CCDB4}" dt="2022-03-14T23:57:06.137" v="492" actId="20577"/>
          <ac:spMkLst>
            <pc:docMk/>
            <pc:sldMk cId="3519053052" sldId="271"/>
            <ac:spMk id="2" creationId="{7121921B-7FEE-43EE-ADD5-56DECE1E57A9}"/>
          </ac:spMkLst>
        </pc:spChg>
        <pc:picChg chg="add mod">
          <ac:chgData name="Antonio Liccardi" userId="12f146fe-f5a6-49a1-9eba-e1e2cc91e37c" providerId="ADAL" clId="{1E218097-BA66-4078-AAA7-E6F80A8CCDB4}" dt="2022-03-14T23:57:00.695" v="468" actId="1076"/>
          <ac:picMkLst>
            <pc:docMk/>
            <pc:sldMk cId="3519053052" sldId="271"/>
            <ac:picMk id="6" creationId="{B86C0B10-4DCD-4643-B78D-E8F2E6402712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4T23:08:46.326" v="53"/>
        <pc:sldMkLst>
          <pc:docMk/>
          <pc:sldMk cId="960872070" sldId="272"/>
        </pc:sldMkLst>
        <pc:spChg chg="mod">
          <ac:chgData name="Antonio Liccardi" userId="12f146fe-f5a6-49a1-9eba-e1e2cc91e37c" providerId="ADAL" clId="{1E218097-BA66-4078-AAA7-E6F80A8CCDB4}" dt="2022-03-14T23:08:42.895" v="52"/>
          <ac:spMkLst>
            <pc:docMk/>
            <pc:sldMk cId="960872070" sldId="272"/>
            <ac:spMk id="2" creationId="{CA02DA3C-5340-4F10-840C-62BBACFD6BC9}"/>
          </ac:spMkLst>
        </pc:spChg>
        <pc:picChg chg="add mod">
          <ac:chgData name="Antonio Liccardi" userId="12f146fe-f5a6-49a1-9eba-e1e2cc91e37c" providerId="ADAL" clId="{1E218097-BA66-4078-AAA7-E6F80A8CCDB4}" dt="2022-03-14T23:08:46.326" v="53"/>
          <ac:picMkLst>
            <pc:docMk/>
            <pc:sldMk cId="960872070" sldId="272"/>
            <ac:picMk id="5" creationId="{38358AE4-F543-4F25-8205-CF3368D3E19F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742021999" sldId="272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867738988" sldId="273"/>
        </pc:sldMkLst>
      </pc:sldChg>
      <pc:sldChg chg="addSp modSp new mod">
        <pc:chgData name="Antonio Liccardi" userId="12f146fe-f5a6-49a1-9eba-e1e2cc91e37c" providerId="ADAL" clId="{1E218097-BA66-4078-AAA7-E6F80A8CCDB4}" dt="2022-03-14T23:09:05.103" v="58"/>
        <pc:sldMkLst>
          <pc:docMk/>
          <pc:sldMk cId="3464059157" sldId="273"/>
        </pc:sldMkLst>
        <pc:spChg chg="mod">
          <ac:chgData name="Antonio Liccardi" userId="12f146fe-f5a6-49a1-9eba-e1e2cc91e37c" providerId="ADAL" clId="{1E218097-BA66-4078-AAA7-E6F80A8CCDB4}" dt="2022-03-14T23:09:05.103" v="58"/>
          <ac:spMkLst>
            <pc:docMk/>
            <pc:sldMk cId="3464059157" sldId="273"/>
            <ac:spMk id="2" creationId="{6AE86069-D7B7-4B21-8461-A2B149E4600E}"/>
          </ac:spMkLst>
        </pc:spChg>
        <pc:picChg chg="add mod">
          <ac:chgData name="Antonio Liccardi" userId="12f146fe-f5a6-49a1-9eba-e1e2cc91e37c" providerId="ADAL" clId="{1E218097-BA66-4078-AAA7-E6F80A8CCDB4}" dt="2022-03-14T23:09:01.216" v="57" actId="1076"/>
          <ac:picMkLst>
            <pc:docMk/>
            <pc:sldMk cId="3464059157" sldId="273"/>
            <ac:picMk id="5" creationId="{4400A0BA-66D5-48AA-8E53-162828937A42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4T23:09:16.750" v="62" actId="1076"/>
        <pc:sldMkLst>
          <pc:docMk/>
          <pc:sldMk cId="1265564067" sldId="274"/>
        </pc:sldMkLst>
        <pc:spChg chg="mod">
          <ac:chgData name="Antonio Liccardi" userId="12f146fe-f5a6-49a1-9eba-e1e2cc91e37c" providerId="ADAL" clId="{1E218097-BA66-4078-AAA7-E6F80A8CCDB4}" dt="2022-03-14T23:09:12.599" v="60"/>
          <ac:spMkLst>
            <pc:docMk/>
            <pc:sldMk cId="1265564067" sldId="274"/>
            <ac:spMk id="2" creationId="{1AEA2733-F7F6-4A12-9EA8-A3BAED8544E8}"/>
          </ac:spMkLst>
        </pc:spChg>
        <pc:picChg chg="add mod">
          <ac:chgData name="Antonio Liccardi" userId="12f146fe-f5a6-49a1-9eba-e1e2cc91e37c" providerId="ADAL" clId="{1E218097-BA66-4078-AAA7-E6F80A8CCDB4}" dt="2022-03-14T23:09:16.750" v="62" actId="1076"/>
          <ac:picMkLst>
            <pc:docMk/>
            <pc:sldMk cId="1265564067" sldId="274"/>
            <ac:picMk id="5" creationId="{2A018F89-2184-46B2-9C35-85BA60F8536C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982890906" sldId="274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944102809" sldId="275"/>
        </pc:sldMkLst>
      </pc:sldChg>
      <pc:sldChg chg="addSp delSp modSp new mod">
        <pc:chgData name="Antonio Liccardi" userId="12f146fe-f5a6-49a1-9eba-e1e2cc91e37c" providerId="ADAL" clId="{1E218097-BA66-4078-AAA7-E6F80A8CCDB4}" dt="2022-03-14T23:09:44.147" v="97" actId="20577"/>
        <pc:sldMkLst>
          <pc:docMk/>
          <pc:sldMk cId="4020089426" sldId="275"/>
        </pc:sldMkLst>
        <pc:spChg chg="mod">
          <ac:chgData name="Antonio Liccardi" userId="12f146fe-f5a6-49a1-9eba-e1e2cc91e37c" providerId="ADAL" clId="{1E218097-BA66-4078-AAA7-E6F80A8CCDB4}" dt="2022-03-14T23:09:44.147" v="97" actId="20577"/>
          <ac:spMkLst>
            <pc:docMk/>
            <pc:sldMk cId="4020089426" sldId="275"/>
            <ac:spMk id="2" creationId="{CE531B93-0E3E-42F4-90F2-475B6BE8E750}"/>
          </ac:spMkLst>
        </pc:spChg>
        <pc:spChg chg="del">
          <ac:chgData name="Antonio Liccardi" userId="12f146fe-f5a6-49a1-9eba-e1e2cc91e37c" providerId="ADAL" clId="{1E218097-BA66-4078-AAA7-E6F80A8CCDB4}" dt="2022-03-14T23:09:33.865" v="64"/>
          <ac:spMkLst>
            <pc:docMk/>
            <pc:sldMk cId="4020089426" sldId="275"/>
            <ac:spMk id="3" creationId="{BB180CD6-CE1C-4D24-895E-4F396858DA45}"/>
          </ac:spMkLst>
        </pc:spChg>
        <pc:picChg chg="add mod">
          <ac:chgData name="Antonio Liccardi" userId="12f146fe-f5a6-49a1-9eba-e1e2cc91e37c" providerId="ADAL" clId="{1E218097-BA66-4078-AAA7-E6F80A8CCDB4}" dt="2022-03-14T23:09:33.865" v="64"/>
          <ac:picMkLst>
            <pc:docMk/>
            <pc:sldMk cId="4020089426" sldId="275"/>
            <ac:picMk id="5" creationId="{B9C08F1A-41FC-4F2C-9454-3FAD1C25FC8B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741363806" sldId="276"/>
        </pc:sldMkLst>
      </pc:sldChg>
      <pc:sldChg chg="addSp modSp new mod">
        <pc:chgData name="Antonio Liccardi" userId="12f146fe-f5a6-49a1-9eba-e1e2cc91e37c" providerId="ADAL" clId="{1E218097-BA66-4078-AAA7-E6F80A8CCDB4}" dt="2022-03-14T23:11:21.114" v="132" actId="1076"/>
        <pc:sldMkLst>
          <pc:docMk/>
          <pc:sldMk cId="4192745169" sldId="276"/>
        </pc:sldMkLst>
        <pc:spChg chg="mod">
          <ac:chgData name="Antonio Liccardi" userId="12f146fe-f5a6-49a1-9eba-e1e2cc91e37c" providerId="ADAL" clId="{1E218097-BA66-4078-AAA7-E6F80A8CCDB4}" dt="2022-03-14T23:10:34.169" v="124" actId="20577"/>
          <ac:spMkLst>
            <pc:docMk/>
            <pc:sldMk cId="4192745169" sldId="276"/>
            <ac:spMk id="2" creationId="{859D1F03-79FC-45D8-8487-5603B02A9F43}"/>
          </ac:spMkLst>
        </pc:spChg>
        <pc:picChg chg="add mod">
          <ac:chgData name="Antonio Liccardi" userId="12f146fe-f5a6-49a1-9eba-e1e2cc91e37c" providerId="ADAL" clId="{1E218097-BA66-4078-AAA7-E6F80A8CCDB4}" dt="2022-03-14T23:11:14.506" v="128" actId="1076"/>
          <ac:picMkLst>
            <pc:docMk/>
            <pc:sldMk cId="4192745169" sldId="276"/>
            <ac:picMk id="6" creationId="{34423E0C-6A18-4C19-B741-073C0BC30D4D}"/>
          </ac:picMkLst>
        </pc:picChg>
        <pc:picChg chg="add mod">
          <ac:chgData name="Antonio Liccardi" userId="12f146fe-f5a6-49a1-9eba-e1e2cc91e37c" providerId="ADAL" clId="{1E218097-BA66-4078-AAA7-E6F80A8CCDB4}" dt="2022-03-14T23:11:21.114" v="132" actId="1076"/>
          <ac:picMkLst>
            <pc:docMk/>
            <pc:sldMk cId="4192745169" sldId="276"/>
            <ac:picMk id="8" creationId="{3B1D8832-9363-4ABA-BE02-22B78C46D109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486295333" sldId="277"/>
        </pc:sldMkLst>
      </pc:sldChg>
      <pc:sldChg chg="modSp new mod">
        <pc:chgData name="Antonio Liccardi" userId="12f146fe-f5a6-49a1-9eba-e1e2cc91e37c" providerId="ADAL" clId="{1E218097-BA66-4078-AAA7-E6F80A8CCDB4}" dt="2022-03-14T23:15:14.486" v="206" actId="20577"/>
        <pc:sldMkLst>
          <pc:docMk/>
          <pc:sldMk cId="4103942124" sldId="277"/>
        </pc:sldMkLst>
        <pc:spChg chg="mod">
          <ac:chgData name="Antonio Liccardi" userId="12f146fe-f5a6-49a1-9eba-e1e2cc91e37c" providerId="ADAL" clId="{1E218097-BA66-4078-AAA7-E6F80A8CCDB4}" dt="2022-03-14T23:14:03.602" v="148" actId="20577"/>
          <ac:spMkLst>
            <pc:docMk/>
            <pc:sldMk cId="4103942124" sldId="277"/>
            <ac:spMk id="2" creationId="{035AA95E-B6C1-40C0-BAF8-43AC1D1BA43A}"/>
          </ac:spMkLst>
        </pc:spChg>
        <pc:spChg chg="mod">
          <ac:chgData name="Antonio Liccardi" userId="12f146fe-f5a6-49a1-9eba-e1e2cc91e37c" providerId="ADAL" clId="{1E218097-BA66-4078-AAA7-E6F80A8CCDB4}" dt="2022-03-14T23:15:14.486" v="206" actId="20577"/>
          <ac:spMkLst>
            <pc:docMk/>
            <pc:sldMk cId="4103942124" sldId="277"/>
            <ac:spMk id="3" creationId="{A537E678-DBAC-429D-8715-1CF58693F872}"/>
          </ac:spMkLst>
        </pc:sp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985896443" sldId="278"/>
        </pc:sldMkLst>
      </pc:sldChg>
      <pc:sldChg chg="addSp modSp new mod">
        <pc:chgData name="Antonio Liccardi" userId="12f146fe-f5a6-49a1-9eba-e1e2cc91e37c" providerId="ADAL" clId="{1E218097-BA66-4078-AAA7-E6F80A8CCDB4}" dt="2022-03-14T23:15:52.572" v="232" actId="1076"/>
        <pc:sldMkLst>
          <pc:docMk/>
          <pc:sldMk cId="3155182891" sldId="278"/>
        </pc:sldMkLst>
        <pc:spChg chg="mod">
          <ac:chgData name="Antonio Liccardi" userId="12f146fe-f5a6-49a1-9eba-e1e2cc91e37c" providerId="ADAL" clId="{1E218097-BA66-4078-AAA7-E6F80A8CCDB4}" dt="2022-03-14T23:15:34.378" v="229" actId="20577"/>
          <ac:spMkLst>
            <pc:docMk/>
            <pc:sldMk cId="3155182891" sldId="278"/>
            <ac:spMk id="2" creationId="{ACE0E971-0B4A-4131-A9C3-C66F559978E3}"/>
          </ac:spMkLst>
        </pc:spChg>
        <pc:picChg chg="add mod">
          <ac:chgData name="Antonio Liccardi" userId="12f146fe-f5a6-49a1-9eba-e1e2cc91e37c" providerId="ADAL" clId="{1E218097-BA66-4078-AAA7-E6F80A8CCDB4}" dt="2022-03-14T23:15:52.572" v="232" actId="1076"/>
          <ac:picMkLst>
            <pc:docMk/>
            <pc:sldMk cId="3155182891" sldId="278"/>
            <ac:picMk id="6" creationId="{36472145-CCCA-416A-87AB-A77BEE91E50F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425533976" sldId="279"/>
        </pc:sldMkLst>
      </pc:sldChg>
      <pc:sldChg chg="addSp modSp new mod">
        <pc:chgData name="Antonio Liccardi" userId="12f146fe-f5a6-49a1-9eba-e1e2cc91e37c" providerId="ADAL" clId="{1E218097-BA66-4078-AAA7-E6F80A8CCDB4}" dt="2022-03-14T23:16:25.426" v="247" actId="1076"/>
        <pc:sldMkLst>
          <pc:docMk/>
          <pc:sldMk cId="4051960271" sldId="279"/>
        </pc:sldMkLst>
        <pc:spChg chg="mod">
          <ac:chgData name="Antonio Liccardi" userId="12f146fe-f5a6-49a1-9eba-e1e2cc91e37c" providerId="ADAL" clId="{1E218097-BA66-4078-AAA7-E6F80A8CCDB4}" dt="2022-03-14T23:16:07.681" v="243" actId="20577"/>
          <ac:spMkLst>
            <pc:docMk/>
            <pc:sldMk cId="4051960271" sldId="279"/>
            <ac:spMk id="2" creationId="{35D341EA-FEA8-46AC-8829-D2CCD4B7C5B4}"/>
          </ac:spMkLst>
        </pc:spChg>
        <pc:picChg chg="add mod">
          <ac:chgData name="Antonio Liccardi" userId="12f146fe-f5a6-49a1-9eba-e1e2cc91e37c" providerId="ADAL" clId="{1E218097-BA66-4078-AAA7-E6F80A8CCDB4}" dt="2022-03-14T23:16:25.426" v="247" actId="1076"/>
          <ac:picMkLst>
            <pc:docMk/>
            <pc:sldMk cId="4051960271" sldId="279"/>
            <ac:picMk id="6" creationId="{E9BCE618-5856-4A30-8357-6AD42EFA15DF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4T23:16:53.995" v="259" actId="1076"/>
        <pc:sldMkLst>
          <pc:docMk/>
          <pc:sldMk cId="222360589" sldId="280"/>
        </pc:sldMkLst>
        <pc:spChg chg="mod">
          <ac:chgData name="Antonio Liccardi" userId="12f146fe-f5a6-49a1-9eba-e1e2cc91e37c" providerId="ADAL" clId="{1E218097-BA66-4078-AAA7-E6F80A8CCDB4}" dt="2022-03-14T23:16:47.645" v="256" actId="20577"/>
          <ac:spMkLst>
            <pc:docMk/>
            <pc:sldMk cId="222360589" sldId="280"/>
            <ac:spMk id="2" creationId="{4B1BA108-2421-4BE3-AB6F-9F404872896C}"/>
          </ac:spMkLst>
        </pc:spChg>
        <pc:picChg chg="add mod">
          <ac:chgData name="Antonio Liccardi" userId="12f146fe-f5a6-49a1-9eba-e1e2cc91e37c" providerId="ADAL" clId="{1E218097-BA66-4078-AAA7-E6F80A8CCDB4}" dt="2022-03-14T23:16:53.995" v="259" actId="1076"/>
          <ac:picMkLst>
            <pc:docMk/>
            <pc:sldMk cId="222360589" sldId="280"/>
            <ac:picMk id="6" creationId="{EEDEB812-CFCD-4C12-ACC9-913115441606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97951645" sldId="280"/>
        </pc:sldMkLst>
      </pc:sldChg>
      <pc:sldChg chg="addSp modSp new mod">
        <pc:chgData name="Antonio Liccardi" userId="12f146fe-f5a6-49a1-9eba-e1e2cc91e37c" providerId="ADAL" clId="{1E218097-BA66-4078-AAA7-E6F80A8CCDB4}" dt="2022-03-14T23:17:23.788" v="271" actId="1076"/>
        <pc:sldMkLst>
          <pc:docMk/>
          <pc:sldMk cId="3889783950" sldId="281"/>
        </pc:sldMkLst>
        <pc:spChg chg="mod">
          <ac:chgData name="Antonio Liccardi" userId="12f146fe-f5a6-49a1-9eba-e1e2cc91e37c" providerId="ADAL" clId="{1E218097-BA66-4078-AAA7-E6F80A8CCDB4}" dt="2022-03-14T23:17:03.668" v="268" actId="20577"/>
          <ac:spMkLst>
            <pc:docMk/>
            <pc:sldMk cId="3889783950" sldId="281"/>
            <ac:spMk id="2" creationId="{9008C84B-FD93-4812-9212-F29ADF262DE8}"/>
          </ac:spMkLst>
        </pc:spChg>
        <pc:picChg chg="add mod">
          <ac:chgData name="Antonio Liccardi" userId="12f146fe-f5a6-49a1-9eba-e1e2cc91e37c" providerId="ADAL" clId="{1E218097-BA66-4078-AAA7-E6F80A8CCDB4}" dt="2022-03-14T23:17:23.788" v="271" actId="1076"/>
          <ac:picMkLst>
            <pc:docMk/>
            <pc:sldMk cId="3889783950" sldId="281"/>
            <ac:picMk id="6" creationId="{85A26038-4EBA-40CF-AD42-77999F90CF7A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4206388931" sldId="281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251224869" sldId="282"/>
        </pc:sldMkLst>
      </pc:sldChg>
      <pc:sldChg chg="addSp modSp new mod">
        <pc:chgData name="Antonio Liccardi" userId="12f146fe-f5a6-49a1-9eba-e1e2cc91e37c" providerId="ADAL" clId="{1E218097-BA66-4078-AAA7-E6F80A8CCDB4}" dt="2022-03-14T23:55:37.280" v="466" actId="20577"/>
        <pc:sldMkLst>
          <pc:docMk/>
          <pc:sldMk cId="3429456986" sldId="282"/>
        </pc:sldMkLst>
        <pc:spChg chg="mod">
          <ac:chgData name="Antonio Liccardi" userId="12f146fe-f5a6-49a1-9eba-e1e2cc91e37c" providerId="ADAL" clId="{1E218097-BA66-4078-AAA7-E6F80A8CCDB4}" dt="2022-03-14T23:55:37.280" v="466" actId="20577"/>
          <ac:spMkLst>
            <pc:docMk/>
            <pc:sldMk cId="3429456986" sldId="282"/>
            <ac:spMk id="2" creationId="{55F9F877-8B24-4231-BCB8-C0FBB90E9AB5}"/>
          </ac:spMkLst>
        </pc:spChg>
        <pc:picChg chg="add mod">
          <ac:chgData name="Antonio Liccardi" userId="12f146fe-f5a6-49a1-9eba-e1e2cc91e37c" providerId="ADAL" clId="{1E218097-BA66-4078-AAA7-E6F80A8CCDB4}" dt="2022-03-14T23:55:28.916" v="442" actId="1076"/>
          <ac:picMkLst>
            <pc:docMk/>
            <pc:sldMk cId="3429456986" sldId="282"/>
            <ac:picMk id="6" creationId="{F325BFF7-5A68-4D7E-B96C-AF30E707FEFD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828584580" sldId="283"/>
        </pc:sldMkLst>
      </pc:sldChg>
      <pc:sldChg chg="addSp delSp modSp add mod">
        <pc:chgData name="Antonio Liccardi" userId="12f146fe-f5a6-49a1-9eba-e1e2cc91e37c" providerId="ADAL" clId="{1E218097-BA66-4078-AAA7-E6F80A8CCDB4}" dt="2022-03-14T23:54:16.764" v="440" actId="1076"/>
        <pc:sldMkLst>
          <pc:docMk/>
          <pc:sldMk cId="2567653713" sldId="283"/>
        </pc:sldMkLst>
        <pc:picChg chg="del">
          <ac:chgData name="Antonio Liccardi" userId="12f146fe-f5a6-49a1-9eba-e1e2cc91e37c" providerId="ADAL" clId="{1E218097-BA66-4078-AAA7-E6F80A8CCDB4}" dt="2022-03-14T23:53:24.848" v="435" actId="478"/>
          <ac:picMkLst>
            <pc:docMk/>
            <pc:sldMk cId="2567653713" sldId="283"/>
            <ac:picMk id="6" creationId="{43443B5F-A4C6-42AA-B49D-BB659E484942}"/>
          </ac:picMkLst>
        </pc:picChg>
        <pc:picChg chg="add del mod">
          <ac:chgData name="Antonio Liccardi" userId="12f146fe-f5a6-49a1-9eba-e1e2cc91e37c" providerId="ADAL" clId="{1E218097-BA66-4078-AAA7-E6F80A8CCDB4}" dt="2022-03-14T23:53:56.668" v="438" actId="478"/>
          <ac:picMkLst>
            <pc:docMk/>
            <pc:sldMk cId="2567653713" sldId="283"/>
            <ac:picMk id="7" creationId="{7041E642-04E3-4EE8-A5C5-684856CB879A}"/>
          </ac:picMkLst>
        </pc:picChg>
        <pc:picChg chg="add mod">
          <ac:chgData name="Antonio Liccardi" userId="12f146fe-f5a6-49a1-9eba-e1e2cc91e37c" providerId="ADAL" clId="{1E218097-BA66-4078-AAA7-E6F80A8CCDB4}" dt="2022-03-14T23:54:16.764" v="440" actId="1076"/>
          <ac:picMkLst>
            <pc:docMk/>
            <pc:sldMk cId="2567653713" sldId="283"/>
            <ac:picMk id="9" creationId="{E5FF0BC7-8A07-49BD-AAB0-E0B9B8ED3322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4T23:58:11.194" v="562" actId="6549"/>
        <pc:sldMkLst>
          <pc:docMk/>
          <pc:sldMk cId="2489723635" sldId="284"/>
        </pc:sldMkLst>
        <pc:spChg chg="mod">
          <ac:chgData name="Antonio Liccardi" userId="12f146fe-f5a6-49a1-9eba-e1e2cc91e37c" providerId="ADAL" clId="{1E218097-BA66-4078-AAA7-E6F80A8CCDB4}" dt="2022-03-14T23:58:11.194" v="562" actId="6549"/>
          <ac:spMkLst>
            <pc:docMk/>
            <pc:sldMk cId="2489723635" sldId="284"/>
            <ac:spMk id="2" creationId="{BF78D38A-1E6D-4F45-85CD-971BB94FE7EA}"/>
          </ac:spMkLst>
        </pc:spChg>
        <pc:picChg chg="add mod">
          <ac:chgData name="Antonio Liccardi" userId="12f146fe-f5a6-49a1-9eba-e1e2cc91e37c" providerId="ADAL" clId="{1E218097-BA66-4078-AAA7-E6F80A8CCDB4}" dt="2022-03-14T23:57:48.333" v="526" actId="1076"/>
          <ac:picMkLst>
            <pc:docMk/>
            <pc:sldMk cId="2489723635" sldId="284"/>
            <ac:picMk id="6" creationId="{1E51084B-E9E4-4EF1-9F30-B3E2C982881A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988529157" sldId="285"/>
        </pc:sldMkLst>
      </pc:sldChg>
      <pc:sldChg chg="addSp modSp new mod">
        <pc:chgData name="Antonio Liccardi" userId="12f146fe-f5a6-49a1-9eba-e1e2cc91e37c" providerId="ADAL" clId="{1E218097-BA66-4078-AAA7-E6F80A8CCDB4}" dt="2022-03-14T23:58:30.316" v="565" actId="1076"/>
        <pc:sldMkLst>
          <pc:docMk/>
          <pc:sldMk cId="4192736219" sldId="285"/>
        </pc:sldMkLst>
        <pc:spChg chg="mod">
          <ac:chgData name="Antonio Liccardi" userId="12f146fe-f5a6-49a1-9eba-e1e2cc91e37c" providerId="ADAL" clId="{1E218097-BA66-4078-AAA7-E6F80A8CCDB4}" dt="2022-03-14T23:58:03.902" v="560" actId="20577"/>
          <ac:spMkLst>
            <pc:docMk/>
            <pc:sldMk cId="4192736219" sldId="285"/>
            <ac:spMk id="2" creationId="{B5995653-0729-4001-A933-46180B6C0CC5}"/>
          </ac:spMkLst>
        </pc:spChg>
        <pc:picChg chg="add mod">
          <ac:chgData name="Antonio Liccardi" userId="12f146fe-f5a6-49a1-9eba-e1e2cc91e37c" providerId="ADAL" clId="{1E218097-BA66-4078-AAA7-E6F80A8CCDB4}" dt="2022-03-14T23:58:30.316" v="565" actId="1076"/>
          <ac:picMkLst>
            <pc:docMk/>
            <pc:sldMk cId="4192736219" sldId="285"/>
            <ac:picMk id="6" creationId="{00D707D6-D1AB-4C7A-96DB-3D0155AF1F72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4T23:59:45.073" v="589" actId="20577"/>
        <pc:sldMkLst>
          <pc:docMk/>
          <pc:sldMk cId="473067097" sldId="286"/>
        </pc:sldMkLst>
        <pc:spChg chg="mod">
          <ac:chgData name="Antonio Liccardi" userId="12f146fe-f5a6-49a1-9eba-e1e2cc91e37c" providerId="ADAL" clId="{1E218097-BA66-4078-AAA7-E6F80A8CCDB4}" dt="2022-03-14T23:59:45.073" v="589" actId="20577"/>
          <ac:spMkLst>
            <pc:docMk/>
            <pc:sldMk cId="473067097" sldId="286"/>
            <ac:spMk id="2" creationId="{3372532B-9035-4E38-A743-0C95CE1FF788}"/>
          </ac:spMkLst>
        </pc:spChg>
        <pc:picChg chg="add mod">
          <ac:chgData name="Antonio Liccardi" userId="12f146fe-f5a6-49a1-9eba-e1e2cc91e37c" providerId="ADAL" clId="{1E218097-BA66-4078-AAA7-E6F80A8CCDB4}" dt="2022-03-14T23:59:12.935" v="569" actId="1076"/>
          <ac:picMkLst>
            <pc:docMk/>
            <pc:sldMk cId="473067097" sldId="286"/>
            <ac:picMk id="6" creationId="{F488B23A-4542-46FE-9906-D27BA72D40EA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646603715" sldId="286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1345578500" sldId="287"/>
        </pc:sldMkLst>
      </pc:sldChg>
      <pc:sldChg chg="addSp modSp new mod">
        <pc:chgData name="Antonio Liccardi" userId="12f146fe-f5a6-49a1-9eba-e1e2cc91e37c" providerId="ADAL" clId="{1E218097-BA66-4078-AAA7-E6F80A8CCDB4}" dt="2022-03-15T00:00:43.614" v="624" actId="1076"/>
        <pc:sldMkLst>
          <pc:docMk/>
          <pc:sldMk cId="3547734469" sldId="287"/>
        </pc:sldMkLst>
        <pc:spChg chg="mod">
          <ac:chgData name="Antonio Liccardi" userId="12f146fe-f5a6-49a1-9eba-e1e2cc91e37c" providerId="ADAL" clId="{1E218097-BA66-4078-AAA7-E6F80A8CCDB4}" dt="2022-03-15T00:00:24.136" v="621" actId="20577"/>
          <ac:spMkLst>
            <pc:docMk/>
            <pc:sldMk cId="3547734469" sldId="287"/>
            <ac:spMk id="2" creationId="{54961CF6-108A-4BF8-9EAB-93D59967D986}"/>
          </ac:spMkLst>
        </pc:spChg>
        <pc:picChg chg="add mod">
          <ac:chgData name="Antonio Liccardi" userId="12f146fe-f5a6-49a1-9eba-e1e2cc91e37c" providerId="ADAL" clId="{1E218097-BA66-4078-AAA7-E6F80A8CCDB4}" dt="2022-03-15T00:00:43.614" v="624" actId="1076"/>
          <ac:picMkLst>
            <pc:docMk/>
            <pc:sldMk cId="3547734469" sldId="287"/>
            <ac:picMk id="6" creationId="{25310B4D-C6FF-4763-BAAF-4EE15FA4CB7A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01:36.291" v="642" actId="1076"/>
        <pc:sldMkLst>
          <pc:docMk/>
          <pc:sldMk cId="2109278342" sldId="288"/>
        </pc:sldMkLst>
        <pc:spChg chg="mod">
          <ac:chgData name="Antonio Liccardi" userId="12f146fe-f5a6-49a1-9eba-e1e2cc91e37c" providerId="ADAL" clId="{1E218097-BA66-4078-AAA7-E6F80A8CCDB4}" dt="2022-03-15T00:01:15.781" v="639" actId="20577"/>
          <ac:spMkLst>
            <pc:docMk/>
            <pc:sldMk cId="2109278342" sldId="288"/>
            <ac:spMk id="2" creationId="{7C43722A-209E-45B1-8793-F805704F4D8C}"/>
          </ac:spMkLst>
        </pc:spChg>
        <pc:picChg chg="add mod">
          <ac:chgData name="Antonio Liccardi" userId="12f146fe-f5a6-49a1-9eba-e1e2cc91e37c" providerId="ADAL" clId="{1E218097-BA66-4078-AAA7-E6F80A8CCDB4}" dt="2022-03-15T00:01:36.291" v="642" actId="1076"/>
          <ac:picMkLst>
            <pc:docMk/>
            <pc:sldMk cId="2109278342" sldId="288"/>
            <ac:picMk id="6" creationId="{1EC35FA8-4396-4AB0-A7AA-9921DF9474E2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023529634" sldId="288"/>
        </pc:sldMkLst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2265556888" sldId="289"/>
        </pc:sldMkLst>
      </pc:sldChg>
      <pc:sldChg chg="addSp modSp new mod">
        <pc:chgData name="Antonio Liccardi" userId="12f146fe-f5a6-49a1-9eba-e1e2cc91e37c" providerId="ADAL" clId="{1E218097-BA66-4078-AAA7-E6F80A8CCDB4}" dt="2022-03-15T00:02:07.156" v="660" actId="1076"/>
        <pc:sldMkLst>
          <pc:docMk/>
          <pc:sldMk cId="2727890440" sldId="289"/>
        </pc:sldMkLst>
        <pc:spChg chg="mod">
          <ac:chgData name="Antonio Liccardi" userId="12f146fe-f5a6-49a1-9eba-e1e2cc91e37c" providerId="ADAL" clId="{1E218097-BA66-4078-AAA7-E6F80A8CCDB4}" dt="2022-03-15T00:01:47.038" v="657" actId="20577"/>
          <ac:spMkLst>
            <pc:docMk/>
            <pc:sldMk cId="2727890440" sldId="289"/>
            <ac:spMk id="2" creationId="{96867B7C-0FD2-4B8C-8AC0-222256FE9A2B}"/>
          </ac:spMkLst>
        </pc:spChg>
        <pc:picChg chg="add mod">
          <ac:chgData name="Antonio Liccardi" userId="12f146fe-f5a6-49a1-9eba-e1e2cc91e37c" providerId="ADAL" clId="{1E218097-BA66-4078-AAA7-E6F80A8CCDB4}" dt="2022-03-15T00:02:07.156" v="660" actId="1076"/>
          <ac:picMkLst>
            <pc:docMk/>
            <pc:sldMk cId="2727890440" sldId="289"/>
            <ac:picMk id="6" creationId="{12A5ED2A-20DE-4328-A1C0-155EFF64A45B}"/>
          </ac:picMkLst>
        </pc:picChg>
      </pc:sldChg>
      <pc:sldChg chg="del">
        <pc:chgData name="Antonio Liccardi" userId="12f146fe-f5a6-49a1-9eba-e1e2cc91e37c" providerId="ADAL" clId="{1E218097-BA66-4078-AAA7-E6F80A8CCDB4}" dt="2022-03-14T22:49:13.615" v="6" actId="47"/>
        <pc:sldMkLst>
          <pc:docMk/>
          <pc:sldMk cId="375643043" sldId="290"/>
        </pc:sldMkLst>
      </pc:sldChg>
      <pc:sldChg chg="addSp modSp new mod">
        <pc:chgData name="Antonio Liccardi" userId="12f146fe-f5a6-49a1-9eba-e1e2cc91e37c" providerId="ADAL" clId="{1E218097-BA66-4078-AAA7-E6F80A8CCDB4}" dt="2022-03-15T00:03:10.682" v="691" actId="1076"/>
        <pc:sldMkLst>
          <pc:docMk/>
          <pc:sldMk cId="1276241026" sldId="290"/>
        </pc:sldMkLst>
        <pc:spChg chg="mod">
          <ac:chgData name="Antonio Liccardi" userId="12f146fe-f5a6-49a1-9eba-e1e2cc91e37c" providerId="ADAL" clId="{1E218097-BA66-4078-AAA7-E6F80A8CCDB4}" dt="2022-03-15T00:02:52.023" v="688" actId="20577"/>
          <ac:spMkLst>
            <pc:docMk/>
            <pc:sldMk cId="1276241026" sldId="290"/>
            <ac:spMk id="2" creationId="{5CD5E869-8BD0-476E-B356-B000DDC04CCC}"/>
          </ac:spMkLst>
        </pc:spChg>
        <pc:picChg chg="add mod">
          <ac:chgData name="Antonio Liccardi" userId="12f146fe-f5a6-49a1-9eba-e1e2cc91e37c" providerId="ADAL" clId="{1E218097-BA66-4078-AAA7-E6F80A8CCDB4}" dt="2022-03-15T00:03:10.682" v="691" actId="1076"/>
          <ac:picMkLst>
            <pc:docMk/>
            <pc:sldMk cId="1276241026" sldId="290"/>
            <ac:picMk id="6" creationId="{0E0872AF-2810-4FCE-A483-4AAED9D0D778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05:09.757" v="731" actId="1076"/>
        <pc:sldMkLst>
          <pc:docMk/>
          <pc:sldMk cId="3933334586" sldId="291"/>
        </pc:sldMkLst>
        <pc:spChg chg="mod">
          <ac:chgData name="Antonio Liccardi" userId="12f146fe-f5a6-49a1-9eba-e1e2cc91e37c" providerId="ADAL" clId="{1E218097-BA66-4078-AAA7-E6F80A8CCDB4}" dt="2022-03-15T00:04:44.446" v="728" actId="20577"/>
          <ac:spMkLst>
            <pc:docMk/>
            <pc:sldMk cId="3933334586" sldId="291"/>
            <ac:spMk id="2" creationId="{566DE1F8-2D95-45F8-BAC4-D96EAF7017D8}"/>
          </ac:spMkLst>
        </pc:spChg>
        <pc:picChg chg="add mod">
          <ac:chgData name="Antonio Liccardi" userId="12f146fe-f5a6-49a1-9eba-e1e2cc91e37c" providerId="ADAL" clId="{1E218097-BA66-4078-AAA7-E6F80A8CCDB4}" dt="2022-03-15T00:05:09.757" v="731" actId="1076"/>
          <ac:picMkLst>
            <pc:docMk/>
            <pc:sldMk cId="3933334586" sldId="291"/>
            <ac:picMk id="6" creationId="{E671D85A-B8A3-449F-97BC-0163F4A9849C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06:57.139" v="750" actId="1076"/>
        <pc:sldMkLst>
          <pc:docMk/>
          <pc:sldMk cId="463211900" sldId="292"/>
        </pc:sldMkLst>
        <pc:spChg chg="mod">
          <ac:chgData name="Antonio Liccardi" userId="12f146fe-f5a6-49a1-9eba-e1e2cc91e37c" providerId="ADAL" clId="{1E218097-BA66-4078-AAA7-E6F80A8CCDB4}" dt="2022-03-15T00:05:26.420" v="738"/>
          <ac:spMkLst>
            <pc:docMk/>
            <pc:sldMk cId="463211900" sldId="292"/>
            <ac:spMk id="2" creationId="{F45C9CCF-B093-456A-BD48-D30D9DD48E25}"/>
          </ac:spMkLst>
        </pc:spChg>
        <pc:picChg chg="add mod">
          <ac:chgData name="Antonio Liccardi" userId="12f146fe-f5a6-49a1-9eba-e1e2cc91e37c" providerId="ADAL" clId="{1E218097-BA66-4078-AAA7-E6F80A8CCDB4}" dt="2022-03-15T00:06:38.628" v="747" actId="1076"/>
          <ac:picMkLst>
            <pc:docMk/>
            <pc:sldMk cId="463211900" sldId="292"/>
            <ac:picMk id="6" creationId="{6FEB27AA-8C7C-41E7-ADF3-446F15140E92}"/>
          </ac:picMkLst>
        </pc:picChg>
        <pc:picChg chg="add mod">
          <ac:chgData name="Antonio Liccardi" userId="12f146fe-f5a6-49a1-9eba-e1e2cc91e37c" providerId="ADAL" clId="{1E218097-BA66-4078-AAA7-E6F80A8CCDB4}" dt="2022-03-15T00:06:43.339" v="748" actId="1076"/>
          <ac:picMkLst>
            <pc:docMk/>
            <pc:sldMk cId="463211900" sldId="292"/>
            <ac:picMk id="8" creationId="{A0E5731D-B6A8-4179-9FB8-2CEB9A02AD70}"/>
          </ac:picMkLst>
        </pc:picChg>
        <pc:picChg chg="add mod">
          <ac:chgData name="Antonio Liccardi" userId="12f146fe-f5a6-49a1-9eba-e1e2cc91e37c" providerId="ADAL" clId="{1E218097-BA66-4078-AAA7-E6F80A8CCDB4}" dt="2022-03-15T00:06:57.139" v="750" actId="1076"/>
          <ac:picMkLst>
            <pc:docMk/>
            <pc:sldMk cId="463211900" sldId="292"/>
            <ac:picMk id="10" creationId="{A533E675-C83B-4FB8-86F3-F4A0A119F2E7}"/>
          </ac:picMkLst>
        </pc:picChg>
      </pc:sldChg>
      <pc:sldChg chg="addSp delSp modSp new mod modClrScheme chgLayout">
        <pc:chgData name="Antonio Liccardi" userId="12f146fe-f5a6-49a1-9eba-e1e2cc91e37c" providerId="ADAL" clId="{1E218097-BA66-4078-AAA7-E6F80A8CCDB4}" dt="2022-03-15T00:11:34.938" v="784" actId="20577"/>
        <pc:sldMkLst>
          <pc:docMk/>
          <pc:sldMk cId="1580612550" sldId="293"/>
        </pc:sldMkLst>
        <pc:spChg chg="del mod ord">
          <ac:chgData name="Antonio Liccardi" userId="12f146fe-f5a6-49a1-9eba-e1e2cc91e37c" providerId="ADAL" clId="{1E218097-BA66-4078-AAA7-E6F80A8CCDB4}" dt="2022-03-15T00:11:25.984" v="751" actId="700"/>
          <ac:spMkLst>
            <pc:docMk/>
            <pc:sldMk cId="1580612550" sldId="293"/>
            <ac:spMk id="2" creationId="{C8393309-E305-49F6-A27E-CB69CA744931}"/>
          </ac:spMkLst>
        </pc:spChg>
        <pc:spChg chg="del mod ord">
          <ac:chgData name="Antonio Liccardi" userId="12f146fe-f5a6-49a1-9eba-e1e2cc91e37c" providerId="ADAL" clId="{1E218097-BA66-4078-AAA7-E6F80A8CCDB4}" dt="2022-03-15T00:11:25.984" v="751" actId="700"/>
          <ac:spMkLst>
            <pc:docMk/>
            <pc:sldMk cId="1580612550" sldId="293"/>
            <ac:spMk id="3" creationId="{7942300F-A0D5-4CB6-9264-A3E9C6D888EA}"/>
          </ac:spMkLst>
        </pc:spChg>
        <pc:spChg chg="mod ord">
          <ac:chgData name="Antonio Liccardi" userId="12f146fe-f5a6-49a1-9eba-e1e2cc91e37c" providerId="ADAL" clId="{1E218097-BA66-4078-AAA7-E6F80A8CCDB4}" dt="2022-03-15T00:11:25.984" v="751" actId="700"/>
          <ac:spMkLst>
            <pc:docMk/>
            <pc:sldMk cId="1580612550" sldId="293"/>
            <ac:spMk id="4" creationId="{A3608FBE-108E-487D-9F62-58831AF7DEEA}"/>
          </ac:spMkLst>
        </pc:spChg>
        <pc:spChg chg="add mod ord">
          <ac:chgData name="Antonio Liccardi" userId="12f146fe-f5a6-49a1-9eba-e1e2cc91e37c" providerId="ADAL" clId="{1E218097-BA66-4078-AAA7-E6F80A8CCDB4}" dt="2022-03-15T00:11:34.938" v="784" actId="20577"/>
          <ac:spMkLst>
            <pc:docMk/>
            <pc:sldMk cId="1580612550" sldId="293"/>
            <ac:spMk id="5" creationId="{B72ECB9C-11EC-484D-950A-E980A2E85DD0}"/>
          </ac:spMkLst>
        </pc:spChg>
        <pc:spChg chg="add mod ord">
          <ac:chgData name="Antonio Liccardi" userId="12f146fe-f5a6-49a1-9eba-e1e2cc91e37c" providerId="ADAL" clId="{1E218097-BA66-4078-AAA7-E6F80A8CCDB4}" dt="2022-03-15T00:11:25.984" v="751" actId="700"/>
          <ac:spMkLst>
            <pc:docMk/>
            <pc:sldMk cId="1580612550" sldId="293"/>
            <ac:spMk id="6" creationId="{828CC404-8A1D-4501-A2F4-F1AACB0B7E11}"/>
          </ac:spMkLst>
        </pc:spChg>
      </pc:sldChg>
      <pc:sldChg chg="addSp modSp new mod">
        <pc:chgData name="Antonio Liccardi" userId="12f146fe-f5a6-49a1-9eba-e1e2cc91e37c" providerId="ADAL" clId="{1E218097-BA66-4078-AAA7-E6F80A8CCDB4}" dt="2022-03-15T00:12:02.936" v="808" actId="1076"/>
        <pc:sldMkLst>
          <pc:docMk/>
          <pc:sldMk cId="4239732437" sldId="294"/>
        </pc:sldMkLst>
        <pc:spChg chg="mod">
          <ac:chgData name="Antonio Liccardi" userId="12f146fe-f5a6-49a1-9eba-e1e2cc91e37c" providerId="ADAL" clId="{1E218097-BA66-4078-AAA7-E6F80A8CCDB4}" dt="2022-03-15T00:11:49.294" v="805" actId="20577"/>
          <ac:spMkLst>
            <pc:docMk/>
            <pc:sldMk cId="4239732437" sldId="294"/>
            <ac:spMk id="2" creationId="{84D9241D-18AB-48CD-BFC3-B754C83C12AF}"/>
          </ac:spMkLst>
        </pc:spChg>
        <pc:picChg chg="add mod">
          <ac:chgData name="Antonio Liccardi" userId="12f146fe-f5a6-49a1-9eba-e1e2cc91e37c" providerId="ADAL" clId="{1E218097-BA66-4078-AAA7-E6F80A8CCDB4}" dt="2022-03-15T00:12:02.936" v="808" actId="1076"/>
          <ac:picMkLst>
            <pc:docMk/>
            <pc:sldMk cId="4239732437" sldId="294"/>
            <ac:picMk id="6" creationId="{8590459D-41B4-4322-B4B7-00A6C3F0CA13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12:36.773" v="852" actId="1076"/>
        <pc:sldMkLst>
          <pc:docMk/>
          <pc:sldMk cId="653662800" sldId="295"/>
        </pc:sldMkLst>
        <pc:spChg chg="mod">
          <ac:chgData name="Antonio Liccardi" userId="12f146fe-f5a6-49a1-9eba-e1e2cc91e37c" providerId="ADAL" clId="{1E218097-BA66-4078-AAA7-E6F80A8CCDB4}" dt="2022-03-15T00:12:20.867" v="849" actId="20577"/>
          <ac:spMkLst>
            <pc:docMk/>
            <pc:sldMk cId="653662800" sldId="295"/>
            <ac:spMk id="2" creationId="{EE2CF5F3-CA79-4953-B232-08C7D755B3CE}"/>
          </ac:spMkLst>
        </pc:spChg>
        <pc:picChg chg="add mod">
          <ac:chgData name="Antonio Liccardi" userId="12f146fe-f5a6-49a1-9eba-e1e2cc91e37c" providerId="ADAL" clId="{1E218097-BA66-4078-AAA7-E6F80A8CCDB4}" dt="2022-03-15T00:12:36.773" v="852" actId="1076"/>
          <ac:picMkLst>
            <pc:docMk/>
            <pc:sldMk cId="653662800" sldId="295"/>
            <ac:picMk id="6" creationId="{52B6E1A5-8A40-46C5-A147-C9160AA373AA}"/>
          </ac:picMkLst>
        </pc:picChg>
      </pc:sldChg>
      <pc:sldChg chg="addSp delSp modSp new mod">
        <pc:chgData name="Antonio Liccardi" userId="12f146fe-f5a6-49a1-9eba-e1e2cc91e37c" providerId="ADAL" clId="{1E218097-BA66-4078-AAA7-E6F80A8CCDB4}" dt="2022-03-15T00:15:37.065" v="994" actId="20577"/>
        <pc:sldMkLst>
          <pc:docMk/>
          <pc:sldMk cId="355109545" sldId="296"/>
        </pc:sldMkLst>
        <pc:spChg chg="mod">
          <ac:chgData name="Antonio Liccardi" userId="12f146fe-f5a6-49a1-9eba-e1e2cc91e37c" providerId="ADAL" clId="{1E218097-BA66-4078-AAA7-E6F80A8CCDB4}" dt="2022-03-15T00:14:28.120" v="877" actId="20577"/>
          <ac:spMkLst>
            <pc:docMk/>
            <pc:sldMk cId="355109545" sldId="296"/>
            <ac:spMk id="2" creationId="{C1E407DA-A41A-4FBE-A7B4-02081ADA1DD4}"/>
          </ac:spMkLst>
        </pc:spChg>
        <pc:spChg chg="mod">
          <ac:chgData name="Antonio Liccardi" userId="12f146fe-f5a6-49a1-9eba-e1e2cc91e37c" providerId="ADAL" clId="{1E218097-BA66-4078-AAA7-E6F80A8CCDB4}" dt="2022-03-15T00:15:37.065" v="994" actId="20577"/>
          <ac:spMkLst>
            <pc:docMk/>
            <pc:sldMk cId="355109545" sldId="296"/>
            <ac:spMk id="3" creationId="{30583641-0373-423B-A1CE-D841E526EDBF}"/>
          </ac:spMkLst>
        </pc:spChg>
        <pc:picChg chg="add del mod">
          <ac:chgData name="Antonio Liccardi" userId="12f146fe-f5a6-49a1-9eba-e1e2cc91e37c" providerId="ADAL" clId="{1E218097-BA66-4078-AAA7-E6F80A8CCDB4}" dt="2022-03-15T00:15:10.806" v="953" actId="478"/>
          <ac:picMkLst>
            <pc:docMk/>
            <pc:sldMk cId="355109545" sldId="296"/>
            <ac:picMk id="6" creationId="{C8CFB3C7-CE97-4372-BB27-A7B00EB189F1}"/>
          </ac:picMkLst>
        </pc:picChg>
      </pc:sldChg>
      <pc:sldChg chg="addSp delSp modSp new mod modClrScheme chgLayout">
        <pc:chgData name="Antonio Liccardi" userId="12f146fe-f5a6-49a1-9eba-e1e2cc91e37c" providerId="ADAL" clId="{1E218097-BA66-4078-AAA7-E6F80A8CCDB4}" dt="2022-03-15T00:16:15.958" v="1066" actId="20577"/>
        <pc:sldMkLst>
          <pc:docMk/>
          <pc:sldMk cId="411622192" sldId="297"/>
        </pc:sldMkLst>
        <pc:spChg chg="del mod ord">
          <ac:chgData name="Antonio Liccardi" userId="12f146fe-f5a6-49a1-9eba-e1e2cc91e37c" providerId="ADAL" clId="{1E218097-BA66-4078-AAA7-E6F80A8CCDB4}" dt="2022-03-15T00:15:54.909" v="1007" actId="700"/>
          <ac:spMkLst>
            <pc:docMk/>
            <pc:sldMk cId="411622192" sldId="297"/>
            <ac:spMk id="2" creationId="{1E1AB79D-A160-48A0-B889-19535982F060}"/>
          </ac:spMkLst>
        </pc:spChg>
        <pc:spChg chg="del mod ord">
          <ac:chgData name="Antonio Liccardi" userId="12f146fe-f5a6-49a1-9eba-e1e2cc91e37c" providerId="ADAL" clId="{1E218097-BA66-4078-AAA7-E6F80A8CCDB4}" dt="2022-03-15T00:15:54.909" v="1007" actId="700"/>
          <ac:spMkLst>
            <pc:docMk/>
            <pc:sldMk cId="411622192" sldId="297"/>
            <ac:spMk id="3" creationId="{9050EBC8-B760-49E4-8EA3-1C15F5EAAE53}"/>
          </ac:spMkLst>
        </pc:spChg>
        <pc:spChg chg="mod ord">
          <ac:chgData name="Antonio Liccardi" userId="12f146fe-f5a6-49a1-9eba-e1e2cc91e37c" providerId="ADAL" clId="{1E218097-BA66-4078-AAA7-E6F80A8CCDB4}" dt="2022-03-15T00:15:54.909" v="1007" actId="700"/>
          <ac:spMkLst>
            <pc:docMk/>
            <pc:sldMk cId="411622192" sldId="297"/>
            <ac:spMk id="4" creationId="{3F124647-CBC0-4D38-B58E-723512F50253}"/>
          </ac:spMkLst>
        </pc:spChg>
        <pc:spChg chg="add mod ord">
          <ac:chgData name="Antonio Liccardi" userId="12f146fe-f5a6-49a1-9eba-e1e2cc91e37c" providerId="ADAL" clId="{1E218097-BA66-4078-AAA7-E6F80A8CCDB4}" dt="2022-03-15T00:16:13.743" v="1062" actId="20577"/>
          <ac:spMkLst>
            <pc:docMk/>
            <pc:sldMk cId="411622192" sldId="297"/>
            <ac:spMk id="5" creationId="{A2245D12-CBDC-4C7E-8590-EAB01FC15BB7}"/>
          </ac:spMkLst>
        </pc:spChg>
        <pc:spChg chg="add mod ord">
          <ac:chgData name="Antonio Liccardi" userId="12f146fe-f5a6-49a1-9eba-e1e2cc91e37c" providerId="ADAL" clId="{1E218097-BA66-4078-AAA7-E6F80A8CCDB4}" dt="2022-03-15T00:16:15.958" v="1066" actId="20577"/>
          <ac:spMkLst>
            <pc:docMk/>
            <pc:sldMk cId="411622192" sldId="297"/>
            <ac:spMk id="6" creationId="{914264D9-10EB-4C42-913A-0A06B41BB396}"/>
          </ac:spMkLst>
        </pc:spChg>
      </pc:sldChg>
      <pc:sldChg chg="addSp modSp new mod">
        <pc:chgData name="Antonio Liccardi" userId="12f146fe-f5a6-49a1-9eba-e1e2cc91e37c" providerId="ADAL" clId="{1E218097-BA66-4078-AAA7-E6F80A8CCDB4}" dt="2022-03-15T00:18:27.588" v="1092" actId="1076"/>
        <pc:sldMkLst>
          <pc:docMk/>
          <pc:sldMk cId="3268970882" sldId="298"/>
        </pc:sldMkLst>
        <pc:spChg chg="mod">
          <ac:chgData name="Antonio Liccardi" userId="12f146fe-f5a6-49a1-9eba-e1e2cc91e37c" providerId="ADAL" clId="{1E218097-BA66-4078-AAA7-E6F80A8CCDB4}" dt="2022-03-15T00:16:25.716" v="1089" actId="20577"/>
          <ac:spMkLst>
            <pc:docMk/>
            <pc:sldMk cId="3268970882" sldId="298"/>
            <ac:spMk id="2" creationId="{9E8C8A1D-5F5D-44D3-A72C-A19D565F1CE7}"/>
          </ac:spMkLst>
        </pc:spChg>
        <pc:picChg chg="add mod">
          <ac:chgData name="Antonio Liccardi" userId="12f146fe-f5a6-49a1-9eba-e1e2cc91e37c" providerId="ADAL" clId="{1E218097-BA66-4078-AAA7-E6F80A8CCDB4}" dt="2022-03-15T00:18:27.588" v="1092" actId="1076"/>
          <ac:picMkLst>
            <pc:docMk/>
            <pc:sldMk cId="3268970882" sldId="298"/>
            <ac:picMk id="6" creationId="{383AA233-97B6-4815-9A87-DBBD23EC39F7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18:53.598" v="1130" actId="1076"/>
        <pc:sldMkLst>
          <pc:docMk/>
          <pc:sldMk cId="1881886488" sldId="299"/>
        </pc:sldMkLst>
        <pc:spChg chg="mod">
          <ac:chgData name="Antonio Liccardi" userId="12f146fe-f5a6-49a1-9eba-e1e2cc91e37c" providerId="ADAL" clId="{1E218097-BA66-4078-AAA7-E6F80A8CCDB4}" dt="2022-03-15T00:18:40.191" v="1127" actId="20577"/>
          <ac:spMkLst>
            <pc:docMk/>
            <pc:sldMk cId="1881886488" sldId="299"/>
            <ac:spMk id="2" creationId="{6059EAE5-DA68-4FB3-ABAB-3492A81B426E}"/>
          </ac:spMkLst>
        </pc:spChg>
        <pc:picChg chg="add mod">
          <ac:chgData name="Antonio Liccardi" userId="12f146fe-f5a6-49a1-9eba-e1e2cc91e37c" providerId="ADAL" clId="{1E218097-BA66-4078-AAA7-E6F80A8CCDB4}" dt="2022-03-15T00:18:53.598" v="1130" actId="1076"/>
          <ac:picMkLst>
            <pc:docMk/>
            <pc:sldMk cId="1881886488" sldId="299"/>
            <ac:picMk id="6" creationId="{4DD17C60-14D0-43B4-80D4-0FE85958E674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19:31.553" v="1163" actId="1076"/>
        <pc:sldMkLst>
          <pc:docMk/>
          <pc:sldMk cId="372306358" sldId="300"/>
        </pc:sldMkLst>
        <pc:spChg chg="mod">
          <ac:chgData name="Antonio Liccardi" userId="12f146fe-f5a6-49a1-9eba-e1e2cc91e37c" providerId="ADAL" clId="{1E218097-BA66-4078-AAA7-E6F80A8CCDB4}" dt="2022-03-15T00:19:10.255" v="1160" actId="20577"/>
          <ac:spMkLst>
            <pc:docMk/>
            <pc:sldMk cId="372306358" sldId="300"/>
            <ac:spMk id="2" creationId="{07FCF03F-2A93-4B2A-83D3-5D19D1ED4FEA}"/>
          </ac:spMkLst>
        </pc:spChg>
        <pc:picChg chg="add mod">
          <ac:chgData name="Antonio Liccardi" userId="12f146fe-f5a6-49a1-9eba-e1e2cc91e37c" providerId="ADAL" clId="{1E218097-BA66-4078-AAA7-E6F80A8CCDB4}" dt="2022-03-15T00:19:31.553" v="1163" actId="1076"/>
          <ac:picMkLst>
            <pc:docMk/>
            <pc:sldMk cId="372306358" sldId="300"/>
            <ac:picMk id="6" creationId="{DF6C2AC4-5635-4221-9BFD-DCDC04A1F38E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2:35.567" v="1203" actId="1076"/>
        <pc:sldMkLst>
          <pc:docMk/>
          <pc:sldMk cId="315172778" sldId="301"/>
        </pc:sldMkLst>
        <pc:spChg chg="mod">
          <ac:chgData name="Antonio Liccardi" userId="12f146fe-f5a6-49a1-9eba-e1e2cc91e37c" providerId="ADAL" clId="{1E218097-BA66-4078-AAA7-E6F80A8CCDB4}" dt="2022-03-15T00:22:19.052" v="1200" actId="20577"/>
          <ac:spMkLst>
            <pc:docMk/>
            <pc:sldMk cId="315172778" sldId="301"/>
            <ac:spMk id="2" creationId="{D313C964-7CB0-490A-9CF1-BF34FDFDDA18}"/>
          </ac:spMkLst>
        </pc:spChg>
        <pc:picChg chg="add mod">
          <ac:chgData name="Antonio Liccardi" userId="12f146fe-f5a6-49a1-9eba-e1e2cc91e37c" providerId="ADAL" clId="{1E218097-BA66-4078-AAA7-E6F80A8CCDB4}" dt="2022-03-15T00:22:35.567" v="1203" actId="1076"/>
          <ac:picMkLst>
            <pc:docMk/>
            <pc:sldMk cId="315172778" sldId="301"/>
            <ac:picMk id="6" creationId="{2FC46001-82D6-42B3-81EB-55B47CE47796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3:17.414" v="1239" actId="1076"/>
        <pc:sldMkLst>
          <pc:docMk/>
          <pc:sldMk cId="2829218788" sldId="302"/>
        </pc:sldMkLst>
        <pc:spChg chg="mod">
          <ac:chgData name="Antonio Liccardi" userId="12f146fe-f5a6-49a1-9eba-e1e2cc91e37c" providerId="ADAL" clId="{1E218097-BA66-4078-AAA7-E6F80A8CCDB4}" dt="2022-03-15T00:23:04.530" v="1236" actId="20577"/>
          <ac:spMkLst>
            <pc:docMk/>
            <pc:sldMk cId="2829218788" sldId="302"/>
            <ac:spMk id="2" creationId="{3A94C6F8-A1E0-4B1E-86BA-DE2C0BB9FE56}"/>
          </ac:spMkLst>
        </pc:spChg>
        <pc:picChg chg="add mod">
          <ac:chgData name="Antonio Liccardi" userId="12f146fe-f5a6-49a1-9eba-e1e2cc91e37c" providerId="ADAL" clId="{1E218097-BA66-4078-AAA7-E6F80A8CCDB4}" dt="2022-03-15T00:23:17.414" v="1239" actId="1076"/>
          <ac:picMkLst>
            <pc:docMk/>
            <pc:sldMk cId="2829218788" sldId="302"/>
            <ac:picMk id="6" creationId="{D726AFFA-2DD4-4C23-921A-A5161CC4F00E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3:44.117" v="1265" actId="1076"/>
        <pc:sldMkLst>
          <pc:docMk/>
          <pc:sldMk cId="1312808009" sldId="303"/>
        </pc:sldMkLst>
        <pc:spChg chg="mod">
          <ac:chgData name="Antonio Liccardi" userId="12f146fe-f5a6-49a1-9eba-e1e2cc91e37c" providerId="ADAL" clId="{1E218097-BA66-4078-AAA7-E6F80A8CCDB4}" dt="2022-03-15T00:23:27.619" v="1262" actId="20577"/>
          <ac:spMkLst>
            <pc:docMk/>
            <pc:sldMk cId="1312808009" sldId="303"/>
            <ac:spMk id="2" creationId="{78B0E109-75A0-4182-8421-AC35D49B0424}"/>
          </ac:spMkLst>
        </pc:spChg>
        <pc:picChg chg="add mod">
          <ac:chgData name="Antonio Liccardi" userId="12f146fe-f5a6-49a1-9eba-e1e2cc91e37c" providerId="ADAL" clId="{1E218097-BA66-4078-AAA7-E6F80A8CCDB4}" dt="2022-03-15T00:23:44.117" v="1265" actId="1076"/>
          <ac:picMkLst>
            <pc:docMk/>
            <pc:sldMk cId="1312808009" sldId="303"/>
            <ac:picMk id="6" creationId="{2B7B5AF9-A2AA-4A7C-A810-6466ECC3A9BC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4:27.900" v="1303" actId="1076"/>
        <pc:sldMkLst>
          <pc:docMk/>
          <pc:sldMk cId="2292401288" sldId="304"/>
        </pc:sldMkLst>
        <pc:spChg chg="mod">
          <ac:chgData name="Antonio Liccardi" userId="12f146fe-f5a6-49a1-9eba-e1e2cc91e37c" providerId="ADAL" clId="{1E218097-BA66-4078-AAA7-E6F80A8CCDB4}" dt="2022-03-15T00:24:13.051" v="1300" actId="20577"/>
          <ac:spMkLst>
            <pc:docMk/>
            <pc:sldMk cId="2292401288" sldId="304"/>
            <ac:spMk id="2" creationId="{0E782249-D8CD-434A-8F78-4B3CB2E6D647}"/>
          </ac:spMkLst>
        </pc:spChg>
        <pc:picChg chg="add mod">
          <ac:chgData name="Antonio Liccardi" userId="12f146fe-f5a6-49a1-9eba-e1e2cc91e37c" providerId="ADAL" clId="{1E218097-BA66-4078-AAA7-E6F80A8CCDB4}" dt="2022-03-15T00:24:27.900" v="1303" actId="1076"/>
          <ac:picMkLst>
            <pc:docMk/>
            <pc:sldMk cId="2292401288" sldId="304"/>
            <ac:picMk id="6" creationId="{5EF86D1E-F296-4264-8D9C-38A1F5D73D1B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5:04.105" v="1345" actId="1076"/>
        <pc:sldMkLst>
          <pc:docMk/>
          <pc:sldMk cId="3199320045" sldId="305"/>
        </pc:sldMkLst>
        <pc:spChg chg="mod">
          <ac:chgData name="Antonio Liccardi" userId="12f146fe-f5a6-49a1-9eba-e1e2cc91e37c" providerId="ADAL" clId="{1E218097-BA66-4078-AAA7-E6F80A8CCDB4}" dt="2022-03-15T00:24:46.512" v="1342" actId="20577"/>
          <ac:spMkLst>
            <pc:docMk/>
            <pc:sldMk cId="3199320045" sldId="305"/>
            <ac:spMk id="2" creationId="{A6550AC7-3CFC-4486-A89C-4E3037CB44D1}"/>
          </ac:spMkLst>
        </pc:spChg>
        <pc:picChg chg="add mod">
          <ac:chgData name="Antonio Liccardi" userId="12f146fe-f5a6-49a1-9eba-e1e2cc91e37c" providerId="ADAL" clId="{1E218097-BA66-4078-AAA7-E6F80A8CCDB4}" dt="2022-03-15T00:25:04.105" v="1345" actId="1076"/>
          <ac:picMkLst>
            <pc:docMk/>
            <pc:sldMk cId="3199320045" sldId="305"/>
            <ac:picMk id="6" creationId="{93B7B78C-5266-4B96-AD0F-4844C571DE6E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6:03.213" v="1406" actId="1076"/>
        <pc:sldMkLst>
          <pc:docMk/>
          <pc:sldMk cId="3257143001" sldId="306"/>
        </pc:sldMkLst>
        <pc:spChg chg="mod">
          <ac:chgData name="Antonio Liccardi" userId="12f146fe-f5a6-49a1-9eba-e1e2cc91e37c" providerId="ADAL" clId="{1E218097-BA66-4078-AAA7-E6F80A8CCDB4}" dt="2022-03-15T00:25:21.390" v="1379" actId="20577"/>
          <ac:spMkLst>
            <pc:docMk/>
            <pc:sldMk cId="3257143001" sldId="306"/>
            <ac:spMk id="2" creationId="{70A35391-A5F3-4412-8DB1-C5A8AFE50BEF}"/>
          </ac:spMkLst>
        </pc:spChg>
        <pc:spChg chg="mod">
          <ac:chgData name="Antonio Liccardi" userId="12f146fe-f5a6-49a1-9eba-e1e2cc91e37c" providerId="ADAL" clId="{1E218097-BA66-4078-AAA7-E6F80A8CCDB4}" dt="2022-03-15T00:25:59.961" v="1405" actId="20577"/>
          <ac:spMkLst>
            <pc:docMk/>
            <pc:sldMk cId="3257143001" sldId="306"/>
            <ac:spMk id="3" creationId="{AA499757-27E0-4ADD-A055-FFD60A508C50}"/>
          </ac:spMkLst>
        </pc:spChg>
        <pc:picChg chg="add mod">
          <ac:chgData name="Antonio Liccardi" userId="12f146fe-f5a6-49a1-9eba-e1e2cc91e37c" providerId="ADAL" clId="{1E218097-BA66-4078-AAA7-E6F80A8CCDB4}" dt="2022-03-15T00:26:03.213" v="1406" actId="1076"/>
          <ac:picMkLst>
            <pc:docMk/>
            <pc:sldMk cId="3257143001" sldId="306"/>
            <ac:picMk id="6" creationId="{1AF7BFDB-8D1E-4249-AD87-5837A381F163}"/>
          </ac:picMkLst>
        </pc:picChg>
      </pc:sldChg>
      <pc:sldChg chg="delSp modSp add mod">
        <pc:chgData name="Antonio Liccardi" userId="12f146fe-f5a6-49a1-9eba-e1e2cc91e37c" providerId="ADAL" clId="{1E218097-BA66-4078-AAA7-E6F80A8CCDB4}" dt="2022-03-15T00:26:20.641" v="1432" actId="20577"/>
        <pc:sldMkLst>
          <pc:docMk/>
          <pc:sldMk cId="2833102883" sldId="307"/>
        </pc:sldMkLst>
        <pc:spChg chg="mod">
          <ac:chgData name="Antonio Liccardi" userId="12f146fe-f5a6-49a1-9eba-e1e2cc91e37c" providerId="ADAL" clId="{1E218097-BA66-4078-AAA7-E6F80A8CCDB4}" dt="2022-03-15T00:26:20.641" v="1432" actId="20577"/>
          <ac:spMkLst>
            <pc:docMk/>
            <pc:sldMk cId="2833102883" sldId="307"/>
            <ac:spMk id="3" creationId="{AA499757-27E0-4ADD-A055-FFD60A508C50}"/>
          </ac:spMkLst>
        </pc:spChg>
        <pc:picChg chg="del">
          <ac:chgData name="Antonio Liccardi" userId="12f146fe-f5a6-49a1-9eba-e1e2cc91e37c" providerId="ADAL" clId="{1E218097-BA66-4078-AAA7-E6F80A8CCDB4}" dt="2022-03-15T00:26:09.163" v="1408" actId="478"/>
          <ac:picMkLst>
            <pc:docMk/>
            <pc:sldMk cId="2833102883" sldId="307"/>
            <ac:picMk id="6" creationId="{1AF7BFDB-8D1E-4249-AD87-5837A381F163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7:10.382" v="1465" actId="1076"/>
        <pc:sldMkLst>
          <pc:docMk/>
          <pc:sldMk cId="2088353059" sldId="308"/>
        </pc:sldMkLst>
        <pc:spChg chg="mod">
          <ac:chgData name="Antonio Liccardi" userId="12f146fe-f5a6-49a1-9eba-e1e2cc91e37c" providerId="ADAL" clId="{1E218097-BA66-4078-AAA7-E6F80A8CCDB4}" dt="2022-03-15T00:26:53.500" v="1462" actId="20577"/>
          <ac:spMkLst>
            <pc:docMk/>
            <pc:sldMk cId="2088353059" sldId="308"/>
            <ac:spMk id="2" creationId="{D9A36EA8-7205-4A75-BBD8-DE8930EDE59D}"/>
          </ac:spMkLst>
        </pc:spChg>
        <pc:picChg chg="add mod">
          <ac:chgData name="Antonio Liccardi" userId="12f146fe-f5a6-49a1-9eba-e1e2cc91e37c" providerId="ADAL" clId="{1E218097-BA66-4078-AAA7-E6F80A8CCDB4}" dt="2022-03-15T00:27:10.382" v="1465" actId="1076"/>
          <ac:picMkLst>
            <pc:docMk/>
            <pc:sldMk cId="2088353059" sldId="308"/>
            <ac:picMk id="6" creationId="{510739A1-A2A4-4883-80E3-4D163147D617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7:35.742" v="1507" actId="1076"/>
        <pc:sldMkLst>
          <pc:docMk/>
          <pc:sldMk cId="226904038" sldId="309"/>
        </pc:sldMkLst>
        <pc:spChg chg="mod">
          <ac:chgData name="Antonio Liccardi" userId="12f146fe-f5a6-49a1-9eba-e1e2cc91e37c" providerId="ADAL" clId="{1E218097-BA66-4078-AAA7-E6F80A8CCDB4}" dt="2022-03-15T00:27:22.971" v="1504" actId="20577"/>
          <ac:spMkLst>
            <pc:docMk/>
            <pc:sldMk cId="226904038" sldId="309"/>
            <ac:spMk id="2" creationId="{A5D568AE-BCCD-4EA2-940E-470257B0E687}"/>
          </ac:spMkLst>
        </pc:spChg>
        <pc:picChg chg="add mod">
          <ac:chgData name="Antonio Liccardi" userId="12f146fe-f5a6-49a1-9eba-e1e2cc91e37c" providerId="ADAL" clId="{1E218097-BA66-4078-AAA7-E6F80A8CCDB4}" dt="2022-03-15T00:27:35.742" v="1507" actId="1076"/>
          <ac:picMkLst>
            <pc:docMk/>
            <pc:sldMk cId="226904038" sldId="309"/>
            <ac:picMk id="6" creationId="{36F47E0D-7291-4647-9807-4DC123A88833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8:10.763" v="1548" actId="1076"/>
        <pc:sldMkLst>
          <pc:docMk/>
          <pc:sldMk cId="729417334" sldId="310"/>
        </pc:sldMkLst>
        <pc:spChg chg="mod">
          <ac:chgData name="Antonio Liccardi" userId="12f146fe-f5a6-49a1-9eba-e1e2cc91e37c" providerId="ADAL" clId="{1E218097-BA66-4078-AAA7-E6F80A8CCDB4}" dt="2022-03-15T00:27:55.397" v="1545" actId="20577"/>
          <ac:spMkLst>
            <pc:docMk/>
            <pc:sldMk cId="729417334" sldId="310"/>
            <ac:spMk id="2" creationId="{AB33FE59-C996-4AC5-8BC8-AA289121A726}"/>
          </ac:spMkLst>
        </pc:spChg>
        <pc:picChg chg="add mod">
          <ac:chgData name="Antonio Liccardi" userId="12f146fe-f5a6-49a1-9eba-e1e2cc91e37c" providerId="ADAL" clId="{1E218097-BA66-4078-AAA7-E6F80A8CCDB4}" dt="2022-03-15T00:28:10.763" v="1548" actId="1076"/>
          <ac:picMkLst>
            <pc:docMk/>
            <pc:sldMk cId="729417334" sldId="310"/>
            <ac:picMk id="6" creationId="{0D13D16B-741A-4C7B-AE87-F0E9879CF8CB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8:41.951" v="1565" actId="1076"/>
        <pc:sldMkLst>
          <pc:docMk/>
          <pc:sldMk cId="415846739" sldId="311"/>
        </pc:sldMkLst>
        <pc:spChg chg="mod">
          <ac:chgData name="Antonio Liccardi" userId="12f146fe-f5a6-49a1-9eba-e1e2cc91e37c" providerId="ADAL" clId="{1E218097-BA66-4078-AAA7-E6F80A8CCDB4}" dt="2022-03-15T00:28:20.577" v="1562" actId="20577"/>
          <ac:spMkLst>
            <pc:docMk/>
            <pc:sldMk cId="415846739" sldId="311"/>
            <ac:spMk id="2" creationId="{ED04F405-2074-4457-9A8C-A5FC7987F02A}"/>
          </ac:spMkLst>
        </pc:spChg>
        <pc:picChg chg="add mod">
          <ac:chgData name="Antonio Liccardi" userId="12f146fe-f5a6-49a1-9eba-e1e2cc91e37c" providerId="ADAL" clId="{1E218097-BA66-4078-AAA7-E6F80A8CCDB4}" dt="2022-03-15T00:28:41.951" v="1565" actId="1076"/>
          <ac:picMkLst>
            <pc:docMk/>
            <pc:sldMk cId="415846739" sldId="311"/>
            <ac:picMk id="6" creationId="{03A14572-B0BD-4604-965C-91454C2AC152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9:18.111" v="1602" actId="1076"/>
        <pc:sldMkLst>
          <pc:docMk/>
          <pc:sldMk cId="3511772084" sldId="312"/>
        </pc:sldMkLst>
        <pc:spChg chg="mod">
          <ac:chgData name="Antonio Liccardi" userId="12f146fe-f5a6-49a1-9eba-e1e2cc91e37c" providerId="ADAL" clId="{1E218097-BA66-4078-AAA7-E6F80A8CCDB4}" dt="2022-03-15T00:28:55.771" v="1599" actId="20577"/>
          <ac:spMkLst>
            <pc:docMk/>
            <pc:sldMk cId="3511772084" sldId="312"/>
            <ac:spMk id="2" creationId="{C5F213C4-5F84-4659-B89C-F40FD3224536}"/>
          </ac:spMkLst>
        </pc:spChg>
        <pc:picChg chg="add mod">
          <ac:chgData name="Antonio Liccardi" userId="12f146fe-f5a6-49a1-9eba-e1e2cc91e37c" providerId="ADAL" clId="{1E218097-BA66-4078-AAA7-E6F80A8CCDB4}" dt="2022-03-15T00:29:18.111" v="1602" actId="1076"/>
          <ac:picMkLst>
            <pc:docMk/>
            <pc:sldMk cId="3511772084" sldId="312"/>
            <ac:picMk id="6" creationId="{55AE848A-20A5-4999-99A7-C978F205100C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29:46.307" v="1618" actId="1076"/>
        <pc:sldMkLst>
          <pc:docMk/>
          <pc:sldMk cId="2657240373" sldId="313"/>
        </pc:sldMkLst>
        <pc:spChg chg="mod">
          <ac:chgData name="Antonio Liccardi" userId="12f146fe-f5a6-49a1-9eba-e1e2cc91e37c" providerId="ADAL" clId="{1E218097-BA66-4078-AAA7-E6F80A8CCDB4}" dt="2022-03-15T00:29:26.238" v="1615" actId="20577"/>
          <ac:spMkLst>
            <pc:docMk/>
            <pc:sldMk cId="2657240373" sldId="313"/>
            <ac:spMk id="2" creationId="{E2A2A6F8-8B12-4125-98DE-09B0990A1507}"/>
          </ac:spMkLst>
        </pc:spChg>
        <pc:picChg chg="add mod">
          <ac:chgData name="Antonio Liccardi" userId="12f146fe-f5a6-49a1-9eba-e1e2cc91e37c" providerId="ADAL" clId="{1E218097-BA66-4078-AAA7-E6F80A8CCDB4}" dt="2022-03-15T00:29:46.307" v="1618" actId="1076"/>
          <ac:picMkLst>
            <pc:docMk/>
            <pc:sldMk cId="2657240373" sldId="313"/>
            <ac:picMk id="6" creationId="{837C2675-118E-4914-818D-7505560F3CF2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4:56.571" v="1659" actId="1076"/>
        <pc:sldMkLst>
          <pc:docMk/>
          <pc:sldMk cId="3410371389" sldId="314"/>
        </pc:sldMkLst>
        <pc:spChg chg="mod">
          <ac:chgData name="Antonio Liccardi" userId="12f146fe-f5a6-49a1-9eba-e1e2cc91e37c" providerId="ADAL" clId="{1E218097-BA66-4078-AAA7-E6F80A8CCDB4}" dt="2022-03-15T00:34:40.289" v="1656" actId="20577"/>
          <ac:spMkLst>
            <pc:docMk/>
            <pc:sldMk cId="3410371389" sldId="314"/>
            <ac:spMk id="2" creationId="{BF7388E6-7CEA-4F54-9D4E-BAC2B24A5F33}"/>
          </ac:spMkLst>
        </pc:spChg>
        <pc:picChg chg="add mod">
          <ac:chgData name="Antonio Liccardi" userId="12f146fe-f5a6-49a1-9eba-e1e2cc91e37c" providerId="ADAL" clId="{1E218097-BA66-4078-AAA7-E6F80A8CCDB4}" dt="2022-03-15T00:34:56.571" v="1659" actId="1076"/>
          <ac:picMkLst>
            <pc:docMk/>
            <pc:sldMk cId="3410371389" sldId="314"/>
            <ac:picMk id="6" creationId="{8D55C0FC-0F1F-4596-805D-ED46D1E6DBF8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5:27.232" v="1716" actId="1076"/>
        <pc:sldMkLst>
          <pc:docMk/>
          <pc:sldMk cId="2882371104" sldId="315"/>
        </pc:sldMkLst>
        <pc:spChg chg="mod">
          <ac:chgData name="Antonio Liccardi" userId="12f146fe-f5a6-49a1-9eba-e1e2cc91e37c" providerId="ADAL" clId="{1E218097-BA66-4078-AAA7-E6F80A8CCDB4}" dt="2022-03-15T00:35:12.444" v="1713" actId="20577"/>
          <ac:spMkLst>
            <pc:docMk/>
            <pc:sldMk cId="2882371104" sldId="315"/>
            <ac:spMk id="2" creationId="{6D3665E9-3EB8-429F-8C31-48F6FD225355}"/>
          </ac:spMkLst>
        </pc:spChg>
        <pc:picChg chg="add mod">
          <ac:chgData name="Antonio Liccardi" userId="12f146fe-f5a6-49a1-9eba-e1e2cc91e37c" providerId="ADAL" clId="{1E218097-BA66-4078-AAA7-E6F80A8CCDB4}" dt="2022-03-15T00:35:27.232" v="1716" actId="1076"/>
          <ac:picMkLst>
            <pc:docMk/>
            <pc:sldMk cId="2882371104" sldId="315"/>
            <ac:picMk id="6" creationId="{E50ABA3F-8B96-4D10-AB3B-4393F320E7B8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5:57.852" v="1744" actId="1076"/>
        <pc:sldMkLst>
          <pc:docMk/>
          <pc:sldMk cId="1398495736" sldId="316"/>
        </pc:sldMkLst>
        <pc:spChg chg="mod">
          <ac:chgData name="Antonio Liccardi" userId="12f146fe-f5a6-49a1-9eba-e1e2cc91e37c" providerId="ADAL" clId="{1E218097-BA66-4078-AAA7-E6F80A8CCDB4}" dt="2022-03-15T00:35:39.898" v="1741" actId="20577"/>
          <ac:spMkLst>
            <pc:docMk/>
            <pc:sldMk cId="1398495736" sldId="316"/>
            <ac:spMk id="2" creationId="{F5459615-E71A-4FC0-BC23-1467965D81CD}"/>
          </ac:spMkLst>
        </pc:spChg>
        <pc:picChg chg="add mod">
          <ac:chgData name="Antonio Liccardi" userId="12f146fe-f5a6-49a1-9eba-e1e2cc91e37c" providerId="ADAL" clId="{1E218097-BA66-4078-AAA7-E6F80A8CCDB4}" dt="2022-03-15T00:35:57.852" v="1744" actId="1076"/>
          <ac:picMkLst>
            <pc:docMk/>
            <pc:sldMk cId="1398495736" sldId="316"/>
            <ac:picMk id="6" creationId="{9B36BA3E-C977-41EB-BFB4-1942C6C2A186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6:40" v="1801" actId="20577"/>
        <pc:sldMkLst>
          <pc:docMk/>
          <pc:sldMk cId="382084449" sldId="317"/>
        </pc:sldMkLst>
        <pc:spChg chg="mod">
          <ac:chgData name="Antonio Liccardi" userId="12f146fe-f5a6-49a1-9eba-e1e2cc91e37c" providerId="ADAL" clId="{1E218097-BA66-4078-AAA7-E6F80A8CCDB4}" dt="2022-03-15T00:36:40" v="1801" actId="20577"/>
          <ac:spMkLst>
            <pc:docMk/>
            <pc:sldMk cId="382084449" sldId="317"/>
            <ac:spMk id="2" creationId="{A1A22B60-FC16-4841-9C1D-2ABA80BAEA3B}"/>
          </ac:spMkLst>
        </pc:spChg>
        <pc:picChg chg="add mod">
          <ac:chgData name="Antonio Liccardi" userId="12f146fe-f5a6-49a1-9eba-e1e2cc91e37c" providerId="ADAL" clId="{1E218097-BA66-4078-AAA7-E6F80A8CCDB4}" dt="2022-03-15T00:36:32.092" v="1798" actId="1076"/>
          <ac:picMkLst>
            <pc:docMk/>
            <pc:sldMk cId="382084449" sldId="317"/>
            <ac:picMk id="6" creationId="{97323355-5553-43CE-B621-1AAE3E43EAE1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7:06.081" v="1838" actId="1076"/>
        <pc:sldMkLst>
          <pc:docMk/>
          <pc:sldMk cId="951510180" sldId="318"/>
        </pc:sldMkLst>
        <pc:spChg chg="mod">
          <ac:chgData name="Antonio Liccardi" userId="12f146fe-f5a6-49a1-9eba-e1e2cc91e37c" providerId="ADAL" clId="{1E218097-BA66-4078-AAA7-E6F80A8CCDB4}" dt="2022-03-15T00:36:51.524" v="1835" actId="20577"/>
          <ac:spMkLst>
            <pc:docMk/>
            <pc:sldMk cId="951510180" sldId="318"/>
            <ac:spMk id="2" creationId="{775C7655-7648-4A5C-976E-E7D719975F94}"/>
          </ac:spMkLst>
        </pc:spChg>
        <pc:picChg chg="add mod">
          <ac:chgData name="Antonio Liccardi" userId="12f146fe-f5a6-49a1-9eba-e1e2cc91e37c" providerId="ADAL" clId="{1E218097-BA66-4078-AAA7-E6F80A8CCDB4}" dt="2022-03-15T00:37:06.081" v="1838" actId="1076"/>
          <ac:picMkLst>
            <pc:docMk/>
            <pc:sldMk cId="951510180" sldId="318"/>
            <ac:picMk id="6" creationId="{7CB8E9A5-FB05-45B2-B14F-193FCDE2F58C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7:42.735" v="1884" actId="1076"/>
        <pc:sldMkLst>
          <pc:docMk/>
          <pc:sldMk cId="4074643003" sldId="319"/>
        </pc:sldMkLst>
        <pc:spChg chg="mod">
          <ac:chgData name="Antonio Liccardi" userId="12f146fe-f5a6-49a1-9eba-e1e2cc91e37c" providerId="ADAL" clId="{1E218097-BA66-4078-AAA7-E6F80A8CCDB4}" dt="2022-03-15T00:37:25.276" v="1881" actId="20577"/>
          <ac:spMkLst>
            <pc:docMk/>
            <pc:sldMk cId="4074643003" sldId="319"/>
            <ac:spMk id="2" creationId="{01E0AEF1-65E5-47F6-A9FB-C2665B9F567D}"/>
          </ac:spMkLst>
        </pc:spChg>
        <pc:picChg chg="add mod">
          <ac:chgData name="Antonio Liccardi" userId="12f146fe-f5a6-49a1-9eba-e1e2cc91e37c" providerId="ADAL" clId="{1E218097-BA66-4078-AAA7-E6F80A8CCDB4}" dt="2022-03-15T00:37:42.735" v="1884" actId="1076"/>
          <ac:picMkLst>
            <pc:docMk/>
            <pc:sldMk cId="4074643003" sldId="319"/>
            <ac:picMk id="6" creationId="{D77A04F8-4D55-4953-B3B2-E6C130C360A7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8:28.347" v="1944" actId="1076"/>
        <pc:sldMkLst>
          <pc:docMk/>
          <pc:sldMk cId="4248623467" sldId="320"/>
        </pc:sldMkLst>
        <pc:spChg chg="mod">
          <ac:chgData name="Antonio Liccardi" userId="12f146fe-f5a6-49a1-9eba-e1e2cc91e37c" providerId="ADAL" clId="{1E218097-BA66-4078-AAA7-E6F80A8CCDB4}" dt="2022-03-15T00:38:00.268" v="1941" actId="20577"/>
          <ac:spMkLst>
            <pc:docMk/>
            <pc:sldMk cId="4248623467" sldId="320"/>
            <ac:spMk id="2" creationId="{A44712A0-BF52-47E6-8191-F4FA2882F8A8}"/>
          </ac:spMkLst>
        </pc:spChg>
        <pc:picChg chg="add mod">
          <ac:chgData name="Antonio Liccardi" userId="12f146fe-f5a6-49a1-9eba-e1e2cc91e37c" providerId="ADAL" clId="{1E218097-BA66-4078-AAA7-E6F80A8CCDB4}" dt="2022-03-15T00:38:28.347" v="1944" actId="1076"/>
          <ac:picMkLst>
            <pc:docMk/>
            <pc:sldMk cId="4248623467" sldId="320"/>
            <ac:picMk id="6" creationId="{A97B558E-1013-419A-ABDB-E3B924CCAD45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9:08.687" v="1976" actId="1076"/>
        <pc:sldMkLst>
          <pc:docMk/>
          <pc:sldMk cId="1789966549" sldId="321"/>
        </pc:sldMkLst>
        <pc:spChg chg="mod">
          <ac:chgData name="Antonio Liccardi" userId="12f146fe-f5a6-49a1-9eba-e1e2cc91e37c" providerId="ADAL" clId="{1E218097-BA66-4078-AAA7-E6F80A8CCDB4}" dt="2022-03-15T00:38:49.256" v="1973" actId="20577"/>
          <ac:spMkLst>
            <pc:docMk/>
            <pc:sldMk cId="1789966549" sldId="321"/>
            <ac:spMk id="2" creationId="{53E274BF-9A5C-42D6-90E8-08CE4FD1AE0A}"/>
          </ac:spMkLst>
        </pc:spChg>
        <pc:picChg chg="add mod">
          <ac:chgData name="Antonio Liccardi" userId="12f146fe-f5a6-49a1-9eba-e1e2cc91e37c" providerId="ADAL" clId="{1E218097-BA66-4078-AAA7-E6F80A8CCDB4}" dt="2022-03-15T00:39:08.687" v="1976" actId="1076"/>
          <ac:picMkLst>
            <pc:docMk/>
            <pc:sldMk cId="1789966549" sldId="321"/>
            <ac:picMk id="6" creationId="{029A1BD7-88E1-44D4-B6DA-8BFA386ED3A5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39:53.272" v="2005" actId="1076"/>
        <pc:sldMkLst>
          <pc:docMk/>
          <pc:sldMk cId="460786155" sldId="322"/>
        </pc:sldMkLst>
        <pc:spChg chg="mod">
          <ac:chgData name="Antonio Liccardi" userId="12f146fe-f5a6-49a1-9eba-e1e2cc91e37c" providerId="ADAL" clId="{1E218097-BA66-4078-AAA7-E6F80A8CCDB4}" dt="2022-03-15T00:39:38.086" v="2002" actId="20577"/>
          <ac:spMkLst>
            <pc:docMk/>
            <pc:sldMk cId="460786155" sldId="322"/>
            <ac:spMk id="2" creationId="{1BFBC15A-91E8-4F77-9473-7FAE63028E3E}"/>
          </ac:spMkLst>
        </pc:spChg>
        <pc:picChg chg="add mod">
          <ac:chgData name="Antonio Liccardi" userId="12f146fe-f5a6-49a1-9eba-e1e2cc91e37c" providerId="ADAL" clId="{1E218097-BA66-4078-AAA7-E6F80A8CCDB4}" dt="2022-03-15T00:39:53.272" v="2005" actId="1076"/>
          <ac:picMkLst>
            <pc:docMk/>
            <pc:sldMk cId="460786155" sldId="322"/>
            <ac:picMk id="6" creationId="{D4EBCE36-E216-4333-B2E0-F60029C2BA4B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0:33.890" v="2043" actId="1076"/>
        <pc:sldMkLst>
          <pc:docMk/>
          <pc:sldMk cId="1825315005" sldId="323"/>
        </pc:sldMkLst>
        <pc:spChg chg="mod">
          <ac:chgData name="Antonio Liccardi" userId="12f146fe-f5a6-49a1-9eba-e1e2cc91e37c" providerId="ADAL" clId="{1E218097-BA66-4078-AAA7-E6F80A8CCDB4}" dt="2022-03-15T00:40:06.643" v="2039" actId="20577"/>
          <ac:spMkLst>
            <pc:docMk/>
            <pc:sldMk cId="1825315005" sldId="323"/>
            <ac:spMk id="2" creationId="{3F017108-5435-4DE9-9105-C0EAC0A5AE0B}"/>
          </ac:spMkLst>
        </pc:spChg>
        <pc:picChg chg="add mod">
          <ac:chgData name="Antonio Liccardi" userId="12f146fe-f5a6-49a1-9eba-e1e2cc91e37c" providerId="ADAL" clId="{1E218097-BA66-4078-AAA7-E6F80A8CCDB4}" dt="2022-03-15T00:40:19.839" v="2041" actId="1076"/>
          <ac:picMkLst>
            <pc:docMk/>
            <pc:sldMk cId="1825315005" sldId="323"/>
            <ac:picMk id="6" creationId="{BCB3A323-85A0-435A-9FCB-A7F6A236D775}"/>
          </ac:picMkLst>
        </pc:picChg>
        <pc:picChg chg="add mod">
          <ac:chgData name="Antonio Liccardi" userId="12f146fe-f5a6-49a1-9eba-e1e2cc91e37c" providerId="ADAL" clId="{1E218097-BA66-4078-AAA7-E6F80A8CCDB4}" dt="2022-03-15T00:40:33.890" v="2043" actId="1076"/>
          <ac:picMkLst>
            <pc:docMk/>
            <pc:sldMk cId="1825315005" sldId="323"/>
            <ac:picMk id="8" creationId="{C02AE9CD-01A0-4684-84BB-47964B0F0520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1:52.407" v="2079" actId="1076"/>
        <pc:sldMkLst>
          <pc:docMk/>
          <pc:sldMk cId="2680623850" sldId="324"/>
        </pc:sldMkLst>
        <pc:spChg chg="mod">
          <ac:chgData name="Antonio Liccardi" userId="12f146fe-f5a6-49a1-9eba-e1e2cc91e37c" providerId="ADAL" clId="{1E218097-BA66-4078-AAA7-E6F80A8CCDB4}" dt="2022-03-15T00:40:57.272" v="2068" actId="20577"/>
          <ac:spMkLst>
            <pc:docMk/>
            <pc:sldMk cId="2680623850" sldId="324"/>
            <ac:spMk id="2" creationId="{C83547BD-B966-4890-A9C4-2A0ED4AA5D78}"/>
          </ac:spMkLst>
        </pc:spChg>
        <pc:picChg chg="add mod">
          <ac:chgData name="Antonio Liccardi" userId="12f146fe-f5a6-49a1-9eba-e1e2cc91e37c" providerId="ADAL" clId="{1E218097-BA66-4078-AAA7-E6F80A8CCDB4}" dt="2022-03-15T00:41:31.593" v="2074" actId="1076"/>
          <ac:picMkLst>
            <pc:docMk/>
            <pc:sldMk cId="2680623850" sldId="324"/>
            <ac:picMk id="6" creationId="{75AB55D1-6DE0-4D1B-9EF8-86B23EAEAB66}"/>
          </ac:picMkLst>
        </pc:picChg>
        <pc:picChg chg="add mod">
          <ac:chgData name="Antonio Liccardi" userId="12f146fe-f5a6-49a1-9eba-e1e2cc91e37c" providerId="ADAL" clId="{1E218097-BA66-4078-AAA7-E6F80A8CCDB4}" dt="2022-03-15T00:41:33.288" v="2075" actId="1076"/>
          <ac:picMkLst>
            <pc:docMk/>
            <pc:sldMk cId="2680623850" sldId="324"/>
            <ac:picMk id="8" creationId="{A4C4960C-6261-4D98-8283-18CF78AE4067}"/>
          </ac:picMkLst>
        </pc:picChg>
        <pc:picChg chg="add mod">
          <ac:chgData name="Antonio Liccardi" userId="12f146fe-f5a6-49a1-9eba-e1e2cc91e37c" providerId="ADAL" clId="{1E218097-BA66-4078-AAA7-E6F80A8CCDB4}" dt="2022-03-15T00:41:42.327" v="2077" actId="1076"/>
          <ac:picMkLst>
            <pc:docMk/>
            <pc:sldMk cId="2680623850" sldId="324"/>
            <ac:picMk id="10" creationId="{41A53503-851B-4519-AA28-4601CAD21BD1}"/>
          </ac:picMkLst>
        </pc:picChg>
        <pc:picChg chg="add mod">
          <ac:chgData name="Antonio Liccardi" userId="12f146fe-f5a6-49a1-9eba-e1e2cc91e37c" providerId="ADAL" clId="{1E218097-BA66-4078-AAA7-E6F80A8CCDB4}" dt="2022-03-15T00:41:52.407" v="2079" actId="1076"/>
          <ac:picMkLst>
            <pc:docMk/>
            <pc:sldMk cId="2680623850" sldId="324"/>
            <ac:picMk id="12" creationId="{7D66C724-97F9-4B23-B7C9-81BB95F682EC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2:16.476" v="2105" actId="1076"/>
        <pc:sldMkLst>
          <pc:docMk/>
          <pc:sldMk cId="1603827951" sldId="325"/>
        </pc:sldMkLst>
        <pc:spChg chg="mod">
          <ac:chgData name="Antonio Liccardi" userId="12f146fe-f5a6-49a1-9eba-e1e2cc91e37c" providerId="ADAL" clId="{1E218097-BA66-4078-AAA7-E6F80A8CCDB4}" dt="2022-03-15T00:42:01.924" v="2102" actId="20577"/>
          <ac:spMkLst>
            <pc:docMk/>
            <pc:sldMk cId="1603827951" sldId="325"/>
            <ac:spMk id="2" creationId="{2C074445-23E4-4FE6-A965-FE52C4213ED5}"/>
          </ac:spMkLst>
        </pc:spChg>
        <pc:picChg chg="add mod">
          <ac:chgData name="Antonio Liccardi" userId="12f146fe-f5a6-49a1-9eba-e1e2cc91e37c" providerId="ADAL" clId="{1E218097-BA66-4078-AAA7-E6F80A8CCDB4}" dt="2022-03-15T00:42:16.476" v="2105" actId="1076"/>
          <ac:picMkLst>
            <pc:docMk/>
            <pc:sldMk cId="1603827951" sldId="325"/>
            <ac:picMk id="6" creationId="{6AB8F201-AAA8-44AB-BB72-38A59E5566EF}"/>
          </ac:picMkLst>
        </pc:picChg>
      </pc:sldChg>
      <pc:sldChg chg="addSp delSp modSp add mod">
        <pc:chgData name="Antonio Liccardi" userId="12f146fe-f5a6-49a1-9eba-e1e2cc91e37c" providerId="ADAL" clId="{1E218097-BA66-4078-AAA7-E6F80A8CCDB4}" dt="2022-03-15T00:42:58.475" v="2120" actId="1076"/>
        <pc:sldMkLst>
          <pc:docMk/>
          <pc:sldMk cId="1184155140" sldId="326"/>
        </pc:sldMkLst>
        <pc:spChg chg="mod">
          <ac:chgData name="Antonio Liccardi" userId="12f146fe-f5a6-49a1-9eba-e1e2cc91e37c" providerId="ADAL" clId="{1E218097-BA66-4078-AAA7-E6F80A8CCDB4}" dt="2022-03-15T00:42:41.031" v="2116" actId="20577"/>
          <ac:spMkLst>
            <pc:docMk/>
            <pc:sldMk cId="1184155140" sldId="326"/>
            <ac:spMk id="2" creationId="{2C074445-23E4-4FE6-A965-FE52C4213ED5}"/>
          </ac:spMkLst>
        </pc:spChg>
        <pc:picChg chg="del">
          <ac:chgData name="Antonio Liccardi" userId="12f146fe-f5a6-49a1-9eba-e1e2cc91e37c" providerId="ADAL" clId="{1E218097-BA66-4078-AAA7-E6F80A8CCDB4}" dt="2022-03-15T00:42:43.191" v="2117" actId="478"/>
          <ac:picMkLst>
            <pc:docMk/>
            <pc:sldMk cId="1184155140" sldId="326"/>
            <ac:picMk id="6" creationId="{6AB8F201-AAA8-44AB-BB72-38A59E5566EF}"/>
          </ac:picMkLst>
        </pc:picChg>
        <pc:picChg chg="add mod">
          <ac:chgData name="Antonio Liccardi" userId="12f146fe-f5a6-49a1-9eba-e1e2cc91e37c" providerId="ADAL" clId="{1E218097-BA66-4078-AAA7-E6F80A8CCDB4}" dt="2022-03-15T00:42:58.475" v="2120" actId="1076"/>
          <ac:picMkLst>
            <pc:docMk/>
            <pc:sldMk cId="1184155140" sldId="326"/>
            <ac:picMk id="7" creationId="{A3AE0EE8-2768-4EE0-A8A1-F380A1CC9673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3:23.393" v="2142" actId="1076"/>
        <pc:sldMkLst>
          <pc:docMk/>
          <pc:sldMk cId="480540675" sldId="327"/>
        </pc:sldMkLst>
        <pc:spChg chg="mod">
          <ac:chgData name="Antonio Liccardi" userId="12f146fe-f5a6-49a1-9eba-e1e2cc91e37c" providerId="ADAL" clId="{1E218097-BA66-4078-AAA7-E6F80A8CCDB4}" dt="2022-03-15T00:43:05.154" v="2139" actId="20577"/>
          <ac:spMkLst>
            <pc:docMk/>
            <pc:sldMk cId="480540675" sldId="327"/>
            <ac:spMk id="2" creationId="{13720F07-466E-4AD9-A7DB-19FF303FD2B8}"/>
          </ac:spMkLst>
        </pc:spChg>
        <pc:picChg chg="add mod">
          <ac:chgData name="Antonio Liccardi" userId="12f146fe-f5a6-49a1-9eba-e1e2cc91e37c" providerId="ADAL" clId="{1E218097-BA66-4078-AAA7-E6F80A8CCDB4}" dt="2022-03-15T00:43:23.393" v="2142" actId="1076"/>
          <ac:picMkLst>
            <pc:docMk/>
            <pc:sldMk cId="480540675" sldId="327"/>
            <ac:picMk id="6" creationId="{F636B0F1-1ABB-4178-A914-0FF5129809E1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3:49.946" v="2178" actId="1076"/>
        <pc:sldMkLst>
          <pc:docMk/>
          <pc:sldMk cId="2666681729" sldId="328"/>
        </pc:sldMkLst>
        <pc:spChg chg="mod">
          <ac:chgData name="Antonio Liccardi" userId="12f146fe-f5a6-49a1-9eba-e1e2cc91e37c" providerId="ADAL" clId="{1E218097-BA66-4078-AAA7-E6F80A8CCDB4}" dt="2022-03-15T00:43:35.195" v="2175" actId="20577"/>
          <ac:spMkLst>
            <pc:docMk/>
            <pc:sldMk cId="2666681729" sldId="328"/>
            <ac:spMk id="2" creationId="{6B12D139-67FE-401B-B968-C19A15C5FB0E}"/>
          </ac:spMkLst>
        </pc:spChg>
        <pc:picChg chg="add mod">
          <ac:chgData name="Antonio Liccardi" userId="12f146fe-f5a6-49a1-9eba-e1e2cc91e37c" providerId="ADAL" clId="{1E218097-BA66-4078-AAA7-E6F80A8CCDB4}" dt="2022-03-15T00:43:49.946" v="2178" actId="1076"/>
          <ac:picMkLst>
            <pc:docMk/>
            <pc:sldMk cId="2666681729" sldId="328"/>
            <ac:picMk id="6" creationId="{50064B61-7DB2-417D-8C51-5F90E8E96EC9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4:22.882" v="2223" actId="1076"/>
        <pc:sldMkLst>
          <pc:docMk/>
          <pc:sldMk cId="2145552204" sldId="329"/>
        </pc:sldMkLst>
        <pc:spChg chg="mod">
          <ac:chgData name="Antonio Liccardi" userId="12f146fe-f5a6-49a1-9eba-e1e2cc91e37c" providerId="ADAL" clId="{1E218097-BA66-4078-AAA7-E6F80A8CCDB4}" dt="2022-03-15T00:44:04.268" v="2220" actId="20577"/>
          <ac:spMkLst>
            <pc:docMk/>
            <pc:sldMk cId="2145552204" sldId="329"/>
            <ac:spMk id="2" creationId="{F4E1229D-5239-4BD0-9607-61C6169B9E25}"/>
          </ac:spMkLst>
        </pc:spChg>
        <pc:picChg chg="add mod">
          <ac:chgData name="Antonio Liccardi" userId="12f146fe-f5a6-49a1-9eba-e1e2cc91e37c" providerId="ADAL" clId="{1E218097-BA66-4078-AAA7-E6F80A8CCDB4}" dt="2022-03-15T00:44:22.882" v="2223" actId="1076"/>
          <ac:picMkLst>
            <pc:docMk/>
            <pc:sldMk cId="2145552204" sldId="329"/>
            <ac:picMk id="6" creationId="{55AED5C3-C59F-4F6B-B804-D37821B745F0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4:51.911" v="2258" actId="1076"/>
        <pc:sldMkLst>
          <pc:docMk/>
          <pc:sldMk cId="3127845040" sldId="330"/>
        </pc:sldMkLst>
        <pc:spChg chg="mod">
          <ac:chgData name="Antonio Liccardi" userId="12f146fe-f5a6-49a1-9eba-e1e2cc91e37c" providerId="ADAL" clId="{1E218097-BA66-4078-AAA7-E6F80A8CCDB4}" dt="2022-03-15T00:44:36.108" v="2255" actId="20577"/>
          <ac:spMkLst>
            <pc:docMk/>
            <pc:sldMk cId="3127845040" sldId="330"/>
            <ac:spMk id="2" creationId="{9E7E33FC-049C-4B38-B204-441E38E2E95A}"/>
          </ac:spMkLst>
        </pc:spChg>
        <pc:picChg chg="add mod">
          <ac:chgData name="Antonio Liccardi" userId="12f146fe-f5a6-49a1-9eba-e1e2cc91e37c" providerId="ADAL" clId="{1E218097-BA66-4078-AAA7-E6F80A8CCDB4}" dt="2022-03-15T00:44:51.911" v="2258" actId="1076"/>
          <ac:picMkLst>
            <pc:docMk/>
            <pc:sldMk cId="3127845040" sldId="330"/>
            <ac:picMk id="6" creationId="{A136C120-B69A-40B4-8418-83ACE74D2BDB}"/>
          </ac:picMkLst>
        </pc:picChg>
      </pc:sldChg>
      <pc:sldChg chg="addSp modSp new mod">
        <pc:chgData name="Antonio Liccardi" userId="12f146fe-f5a6-49a1-9eba-e1e2cc91e37c" providerId="ADAL" clId="{1E218097-BA66-4078-AAA7-E6F80A8CCDB4}" dt="2022-03-15T00:45:31.529" v="2331" actId="1076"/>
        <pc:sldMkLst>
          <pc:docMk/>
          <pc:sldMk cId="3579301684" sldId="331"/>
        </pc:sldMkLst>
        <pc:spChg chg="mod">
          <ac:chgData name="Antonio Liccardi" userId="12f146fe-f5a6-49a1-9eba-e1e2cc91e37c" providerId="ADAL" clId="{1E218097-BA66-4078-AAA7-E6F80A8CCDB4}" dt="2022-03-15T00:45:15.241" v="2328" actId="20577"/>
          <ac:spMkLst>
            <pc:docMk/>
            <pc:sldMk cId="3579301684" sldId="331"/>
            <ac:spMk id="2" creationId="{E27FEC05-51E4-49A8-BE40-D2031C75272F}"/>
          </ac:spMkLst>
        </pc:spChg>
        <pc:picChg chg="add mod">
          <ac:chgData name="Antonio Liccardi" userId="12f146fe-f5a6-49a1-9eba-e1e2cc91e37c" providerId="ADAL" clId="{1E218097-BA66-4078-AAA7-E6F80A8CCDB4}" dt="2022-03-15T00:45:31.529" v="2331" actId="1076"/>
          <ac:picMkLst>
            <pc:docMk/>
            <pc:sldMk cId="3579301684" sldId="331"/>
            <ac:picMk id="6" creationId="{35E211AB-03CA-48CD-AF20-FB87A73AE5CD}"/>
          </ac:picMkLst>
        </pc:picChg>
      </pc:sldChg>
      <pc:sldChg chg="new">
        <pc:chgData name="Antonio Liccardi" userId="12f146fe-f5a6-49a1-9eba-e1e2cc91e37c" providerId="ADAL" clId="{1E218097-BA66-4078-AAA7-E6F80A8CCDB4}" dt="2022-03-15T00:44:27.211" v="2226" actId="680"/>
        <pc:sldMkLst>
          <pc:docMk/>
          <pc:sldMk cId="3497144505" sldId="332"/>
        </pc:sldMkLst>
      </pc:sldChg>
      <pc:sldChg chg="new">
        <pc:chgData name="Antonio Liccardi" userId="12f146fe-f5a6-49a1-9eba-e1e2cc91e37c" providerId="ADAL" clId="{1E218097-BA66-4078-AAA7-E6F80A8CCDB4}" dt="2022-03-15T00:44:27.347" v="2227" actId="680"/>
        <pc:sldMkLst>
          <pc:docMk/>
          <pc:sldMk cId="607803078" sldId="333"/>
        </pc:sldMkLst>
      </pc:sldChg>
      <pc:sldChg chg="new">
        <pc:chgData name="Antonio Liccardi" userId="12f146fe-f5a6-49a1-9eba-e1e2cc91e37c" providerId="ADAL" clId="{1E218097-BA66-4078-AAA7-E6F80A8CCDB4}" dt="2022-03-15T00:44:27.527" v="2228" actId="680"/>
        <pc:sldMkLst>
          <pc:docMk/>
          <pc:sldMk cId="1604756836" sldId="334"/>
        </pc:sldMkLst>
      </pc:sldChg>
    </pc:docChg>
  </pc:docChgLst>
  <pc:docChgLst>
    <pc:chgData name="Antonio Liccardi" userId="12f146fe-f5a6-49a1-9eba-e1e2cc91e37c" providerId="ADAL" clId="{E16806E3-38EA-4844-B953-F1770FEE94AF}"/>
    <pc:docChg chg="undo redo custSel addSld delSld modSld">
      <pc:chgData name="Antonio Liccardi" userId="12f146fe-f5a6-49a1-9eba-e1e2cc91e37c" providerId="ADAL" clId="{E16806E3-38EA-4844-B953-F1770FEE94AF}" dt="2022-03-07T21:29:25.944" v="233"/>
      <pc:docMkLst>
        <pc:docMk/>
      </pc:docMkLst>
      <pc:sldChg chg="modSp mod">
        <pc:chgData name="Antonio Liccardi" userId="12f146fe-f5a6-49a1-9eba-e1e2cc91e37c" providerId="ADAL" clId="{E16806E3-38EA-4844-B953-F1770FEE94AF}" dt="2022-03-07T21:17:35.119" v="95" actId="27636"/>
        <pc:sldMkLst>
          <pc:docMk/>
          <pc:sldMk cId="3646455512" sldId="256"/>
        </pc:sldMkLst>
        <pc:spChg chg="mod">
          <ac:chgData name="Antonio Liccardi" userId="12f146fe-f5a6-49a1-9eba-e1e2cc91e37c" providerId="ADAL" clId="{E16806E3-38EA-4844-B953-F1770FEE94AF}" dt="2022-03-07T21:17:35.119" v="95" actId="27636"/>
          <ac:spMkLst>
            <pc:docMk/>
            <pc:sldMk cId="3646455512" sldId="256"/>
            <ac:spMk id="2" creationId="{F22CC88D-8728-4592-83D0-BFA1B9CC938A}"/>
          </ac:spMkLst>
        </pc:spChg>
      </pc:sldChg>
      <pc:sldChg chg="addSp delSp modSp add del mod">
        <pc:chgData name="Antonio Liccardi" userId="12f146fe-f5a6-49a1-9eba-e1e2cc91e37c" providerId="ADAL" clId="{E16806E3-38EA-4844-B953-F1770FEE94AF}" dt="2022-03-07T21:22:11.347" v="103" actId="1076"/>
        <pc:sldMkLst>
          <pc:docMk/>
          <pc:sldMk cId="71538860" sldId="261"/>
        </pc:sldMkLst>
        <pc:spChg chg="mod">
          <ac:chgData name="Antonio Liccardi" userId="12f146fe-f5a6-49a1-9eba-e1e2cc91e37c" providerId="ADAL" clId="{E16806E3-38EA-4844-B953-F1770FEE94AF}" dt="2022-03-07T21:21:54.805" v="99"/>
          <ac:spMkLst>
            <pc:docMk/>
            <pc:sldMk cId="71538860" sldId="261"/>
            <ac:spMk id="6" creationId="{DDD9DD47-1318-4193-A9EE-2647E3A9E34A}"/>
          </ac:spMkLst>
        </pc:spChg>
        <pc:spChg chg="mod">
          <ac:chgData name="Antonio Liccardi" userId="12f146fe-f5a6-49a1-9eba-e1e2cc91e37c" providerId="ADAL" clId="{E16806E3-38EA-4844-B953-F1770FEE94AF}" dt="2022-03-07T21:22:00.397" v="100"/>
          <ac:spMkLst>
            <pc:docMk/>
            <pc:sldMk cId="71538860" sldId="261"/>
            <ac:spMk id="7" creationId="{8876EEE5-A994-47DA-B726-6177F4C1A16D}"/>
          </ac:spMkLst>
        </pc:spChg>
        <pc:picChg chg="del">
          <ac:chgData name="Antonio Liccardi" userId="12f146fe-f5a6-49a1-9eba-e1e2cc91e37c" providerId="ADAL" clId="{E16806E3-38EA-4844-B953-F1770FEE94AF}" dt="2022-03-07T21:22:02.352" v="101" actId="478"/>
          <ac:picMkLst>
            <pc:docMk/>
            <pc:sldMk cId="71538860" sldId="261"/>
            <ac:picMk id="8" creationId="{4C412F6D-37BC-49BC-BB89-F0BA1196A659}"/>
          </ac:picMkLst>
        </pc:picChg>
        <pc:picChg chg="add mod">
          <ac:chgData name="Antonio Liccardi" userId="12f146fe-f5a6-49a1-9eba-e1e2cc91e37c" providerId="ADAL" clId="{E16806E3-38EA-4844-B953-F1770FEE94AF}" dt="2022-03-07T21:22:11.347" v="103" actId="1076"/>
          <ac:picMkLst>
            <pc:docMk/>
            <pc:sldMk cId="71538860" sldId="261"/>
            <ac:picMk id="9" creationId="{47AAA984-DF69-4318-8FFC-10FB2AC148A9}"/>
          </ac:picMkLst>
        </pc:pic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104531768" sldId="262"/>
        </pc:sldMkLst>
      </pc:sldChg>
      <pc:sldChg chg="addSp modSp new mod">
        <pc:chgData name="Antonio Liccardi" userId="12f146fe-f5a6-49a1-9eba-e1e2cc91e37c" providerId="ADAL" clId="{E16806E3-38EA-4844-B953-F1770FEE94AF}" dt="2022-03-07T21:22:30.394" v="109" actId="1076"/>
        <pc:sldMkLst>
          <pc:docMk/>
          <pc:sldMk cId="1705137292" sldId="262"/>
        </pc:sldMkLst>
        <pc:spChg chg="mod">
          <ac:chgData name="Antonio Liccardi" userId="12f146fe-f5a6-49a1-9eba-e1e2cc91e37c" providerId="ADAL" clId="{E16806E3-38EA-4844-B953-F1770FEE94AF}" dt="2022-03-07T21:22:19.539" v="105"/>
          <ac:spMkLst>
            <pc:docMk/>
            <pc:sldMk cId="1705137292" sldId="262"/>
            <ac:spMk id="2" creationId="{FA93F10C-A9EF-4B79-A472-7734131536A6}"/>
          </ac:spMkLst>
        </pc:spChg>
        <pc:picChg chg="add mod">
          <ac:chgData name="Antonio Liccardi" userId="12f146fe-f5a6-49a1-9eba-e1e2cc91e37c" providerId="ADAL" clId="{E16806E3-38EA-4844-B953-F1770FEE94AF}" dt="2022-03-07T21:22:30.394" v="109" actId="1076"/>
          <ac:picMkLst>
            <pc:docMk/>
            <pc:sldMk cId="1705137292" sldId="262"/>
            <ac:picMk id="5" creationId="{82D3A8C2-A2EA-4C76-8D8A-FE380302F940}"/>
          </ac:picMkLst>
        </pc:picChg>
      </pc:sldChg>
      <pc:sldChg chg="modSp new mod">
        <pc:chgData name="Antonio Liccardi" userId="12f146fe-f5a6-49a1-9eba-e1e2cc91e37c" providerId="ADAL" clId="{E16806E3-38EA-4844-B953-F1770FEE94AF}" dt="2022-03-07T21:22:46.289" v="114" actId="5793"/>
        <pc:sldMkLst>
          <pc:docMk/>
          <pc:sldMk cId="1985526664" sldId="263"/>
        </pc:sldMkLst>
        <pc:spChg chg="mod">
          <ac:chgData name="Antonio Liccardi" userId="12f146fe-f5a6-49a1-9eba-e1e2cc91e37c" providerId="ADAL" clId="{E16806E3-38EA-4844-B953-F1770FEE94AF}" dt="2022-03-07T21:22:37.158" v="111"/>
          <ac:spMkLst>
            <pc:docMk/>
            <pc:sldMk cId="1985526664" sldId="263"/>
            <ac:spMk id="2" creationId="{05C7230A-8CAE-42A9-A3E9-EAF6DD7358A7}"/>
          </ac:spMkLst>
        </pc:spChg>
        <pc:spChg chg="mod">
          <ac:chgData name="Antonio Liccardi" userId="12f146fe-f5a6-49a1-9eba-e1e2cc91e37c" providerId="ADAL" clId="{E16806E3-38EA-4844-B953-F1770FEE94AF}" dt="2022-03-07T21:22:46.289" v="114" actId="5793"/>
          <ac:spMkLst>
            <pc:docMk/>
            <pc:sldMk cId="1985526664" sldId="263"/>
            <ac:spMk id="3" creationId="{75F34D05-A5F2-4453-ADE0-74280D8C42EA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2023815002" sldId="263"/>
        </pc:sldMkLst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1596964593" sldId="264"/>
        </pc:sldMkLst>
      </pc:sldChg>
      <pc:sldChg chg="addSp modSp new mod">
        <pc:chgData name="Antonio Liccardi" userId="12f146fe-f5a6-49a1-9eba-e1e2cc91e37c" providerId="ADAL" clId="{E16806E3-38EA-4844-B953-F1770FEE94AF}" dt="2022-03-07T21:23:13.334" v="119" actId="1076"/>
        <pc:sldMkLst>
          <pc:docMk/>
          <pc:sldMk cId="3363601151" sldId="264"/>
        </pc:sldMkLst>
        <pc:spChg chg="mod">
          <ac:chgData name="Antonio Liccardi" userId="12f146fe-f5a6-49a1-9eba-e1e2cc91e37c" providerId="ADAL" clId="{E16806E3-38EA-4844-B953-F1770FEE94AF}" dt="2022-03-07T21:23:01.792" v="116"/>
          <ac:spMkLst>
            <pc:docMk/>
            <pc:sldMk cId="3363601151" sldId="264"/>
            <ac:spMk id="2" creationId="{10D27589-766F-4992-BC26-166D0F2595C2}"/>
          </ac:spMkLst>
        </pc:spChg>
        <pc:spChg chg="mod">
          <ac:chgData name="Antonio Liccardi" userId="12f146fe-f5a6-49a1-9eba-e1e2cc91e37c" providerId="ADAL" clId="{E16806E3-38EA-4844-B953-F1770FEE94AF}" dt="2022-03-07T21:23:05.642" v="117"/>
          <ac:spMkLst>
            <pc:docMk/>
            <pc:sldMk cId="3363601151" sldId="264"/>
            <ac:spMk id="3" creationId="{F00AF0E2-A9E0-42CA-A4AF-2E079C7D4CC8}"/>
          </ac:spMkLst>
        </pc:spChg>
        <pc:picChg chg="add mod">
          <ac:chgData name="Antonio Liccardi" userId="12f146fe-f5a6-49a1-9eba-e1e2cc91e37c" providerId="ADAL" clId="{E16806E3-38EA-4844-B953-F1770FEE94AF}" dt="2022-03-07T21:23:13.334" v="119" actId="1076"/>
          <ac:picMkLst>
            <pc:docMk/>
            <pc:sldMk cId="3363601151" sldId="264"/>
            <ac:picMk id="5" creationId="{3A076924-C9A5-4A6D-A01F-627E2BB1EB53}"/>
          </ac:picMkLst>
        </pc:picChg>
      </pc:sldChg>
      <pc:sldChg chg="modSp new mod">
        <pc:chgData name="Antonio Liccardi" userId="12f146fe-f5a6-49a1-9eba-e1e2cc91e37c" providerId="ADAL" clId="{E16806E3-38EA-4844-B953-F1770FEE94AF}" dt="2022-03-07T21:23:32.229" v="123" actId="27636"/>
        <pc:sldMkLst>
          <pc:docMk/>
          <pc:sldMk cId="1157690983" sldId="265"/>
        </pc:sldMkLst>
        <pc:spChg chg="mod">
          <ac:chgData name="Antonio Liccardi" userId="12f146fe-f5a6-49a1-9eba-e1e2cc91e37c" providerId="ADAL" clId="{E16806E3-38EA-4844-B953-F1770FEE94AF}" dt="2022-03-07T21:23:25.983" v="121"/>
          <ac:spMkLst>
            <pc:docMk/>
            <pc:sldMk cId="1157690983" sldId="265"/>
            <ac:spMk id="2" creationId="{C66204A2-7BD6-4C11-8426-E6F383D35640}"/>
          </ac:spMkLst>
        </pc:spChg>
        <pc:spChg chg="mod">
          <ac:chgData name="Antonio Liccardi" userId="12f146fe-f5a6-49a1-9eba-e1e2cc91e37c" providerId="ADAL" clId="{E16806E3-38EA-4844-B953-F1770FEE94AF}" dt="2022-03-07T21:23:32.229" v="123" actId="27636"/>
          <ac:spMkLst>
            <pc:docMk/>
            <pc:sldMk cId="1157690983" sldId="265"/>
            <ac:spMk id="3" creationId="{8D4A4F6F-4B42-4462-84ED-13B0B109FF70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2729199566" sldId="265"/>
        </pc:sldMkLst>
      </pc:sldChg>
      <pc:sldChg chg="addSp modSp new mod">
        <pc:chgData name="Antonio Liccardi" userId="12f146fe-f5a6-49a1-9eba-e1e2cc91e37c" providerId="ADAL" clId="{E16806E3-38EA-4844-B953-F1770FEE94AF}" dt="2022-03-07T21:24:01.980" v="128" actId="1076"/>
        <pc:sldMkLst>
          <pc:docMk/>
          <pc:sldMk cId="1397801810" sldId="266"/>
        </pc:sldMkLst>
        <pc:spChg chg="mod">
          <ac:chgData name="Antonio Liccardi" userId="12f146fe-f5a6-49a1-9eba-e1e2cc91e37c" providerId="ADAL" clId="{E16806E3-38EA-4844-B953-F1770FEE94AF}" dt="2022-03-07T21:23:45.178" v="125"/>
          <ac:spMkLst>
            <pc:docMk/>
            <pc:sldMk cId="1397801810" sldId="266"/>
            <ac:spMk id="2" creationId="{DAC48D38-12D6-4B50-B27D-26EFC0A7DD81}"/>
          </ac:spMkLst>
        </pc:spChg>
        <pc:spChg chg="mod">
          <ac:chgData name="Antonio Liccardi" userId="12f146fe-f5a6-49a1-9eba-e1e2cc91e37c" providerId="ADAL" clId="{E16806E3-38EA-4844-B953-F1770FEE94AF}" dt="2022-03-07T21:23:49.314" v="126"/>
          <ac:spMkLst>
            <pc:docMk/>
            <pc:sldMk cId="1397801810" sldId="266"/>
            <ac:spMk id="3" creationId="{76147332-E93D-4DDC-B6A7-CB176481DC5F}"/>
          </ac:spMkLst>
        </pc:spChg>
        <pc:graphicFrameChg chg="add mod">
          <ac:chgData name="Antonio Liccardi" userId="12f146fe-f5a6-49a1-9eba-e1e2cc91e37c" providerId="ADAL" clId="{E16806E3-38EA-4844-B953-F1770FEE94AF}" dt="2022-03-07T21:24:01.980" v="128" actId="1076"/>
          <ac:graphicFrameMkLst>
            <pc:docMk/>
            <pc:sldMk cId="1397801810" sldId="266"/>
            <ac:graphicFrameMk id="5" creationId="{09C488CA-BDC2-45A2-BF46-AAB2D60655C5}"/>
          </ac:graphicFrameMkLst>
        </pc:graphicFrameChg>
        <pc:picChg chg="add mod">
          <ac:chgData name="Antonio Liccardi" userId="12f146fe-f5a6-49a1-9eba-e1e2cc91e37c" providerId="ADAL" clId="{E16806E3-38EA-4844-B953-F1770FEE94AF}" dt="2022-03-07T21:24:01.980" v="128" actId="1076"/>
          <ac:picMkLst>
            <pc:docMk/>
            <pc:sldMk cId="1397801810" sldId="266"/>
            <ac:picMk id="6" creationId="{16DD6DD0-B9FE-4D06-9580-0C054A8686E2}"/>
          </ac:picMkLst>
        </pc:pic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3293062024" sldId="266"/>
        </pc:sldMkLst>
      </pc:sldChg>
      <pc:sldChg chg="modSp new mod">
        <pc:chgData name="Antonio Liccardi" userId="12f146fe-f5a6-49a1-9eba-e1e2cc91e37c" providerId="ADAL" clId="{E16806E3-38EA-4844-B953-F1770FEE94AF}" dt="2022-03-07T21:24:14.178" v="131"/>
        <pc:sldMkLst>
          <pc:docMk/>
          <pc:sldMk cId="76992416" sldId="267"/>
        </pc:sldMkLst>
        <pc:spChg chg="mod">
          <ac:chgData name="Antonio Liccardi" userId="12f146fe-f5a6-49a1-9eba-e1e2cc91e37c" providerId="ADAL" clId="{E16806E3-38EA-4844-B953-F1770FEE94AF}" dt="2022-03-07T21:24:10.260" v="130"/>
          <ac:spMkLst>
            <pc:docMk/>
            <pc:sldMk cId="76992416" sldId="267"/>
            <ac:spMk id="2" creationId="{203C32D0-5409-44F2-B47A-BDE76EBEDC6C}"/>
          </ac:spMkLst>
        </pc:spChg>
        <pc:spChg chg="mod">
          <ac:chgData name="Antonio Liccardi" userId="12f146fe-f5a6-49a1-9eba-e1e2cc91e37c" providerId="ADAL" clId="{E16806E3-38EA-4844-B953-F1770FEE94AF}" dt="2022-03-07T21:24:14.178" v="131"/>
          <ac:spMkLst>
            <pc:docMk/>
            <pc:sldMk cId="76992416" sldId="267"/>
            <ac:spMk id="3" creationId="{83A6C11C-2FD3-40B2-AA11-7085245A6B0C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3350968233" sldId="267"/>
        </pc:sldMkLst>
      </pc:sldChg>
      <pc:sldChg chg="addSp modSp new mod">
        <pc:chgData name="Antonio Liccardi" userId="12f146fe-f5a6-49a1-9eba-e1e2cc91e37c" providerId="ADAL" clId="{E16806E3-38EA-4844-B953-F1770FEE94AF}" dt="2022-03-07T21:24:32.284" v="134"/>
        <pc:sldMkLst>
          <pc:docMk/>
          <pc:sldMk cId="2333663399" sldId="268"/>
        </pc:sldMkLst>
        <pc:spChg chg="mod">
          <ac:chgData name="Antonio Liccardi" userId="12f146fe-f5a6-49a1-9eba-e1e2cc91e37c" providerId="ADAL" clId="{E16806E3-38EA-4844-B953-F1770FEE94AF}" dt="2022-03-07T21:24:25.023" v="133"/>
          <ac:spMkLst>
            <pc:docMk/>
            <pc:sldMk cId="2333663399" sldId="268"/>
            <ac:spMk id="2" creationId="{404F6C46-180C-41C7-9FB0-E3576FB47F19}"/>
          </ac:spMkLst>
        </pc:spChg>
        <pc:graphicFrameChg chg="add mod">
          <ac:chgData name="Antonio Liccardi" userId="12f146fe-f5a6-49a1-9eba-e1e2cc91e37c" providerId="ADAL" clId="{E16806E3-38EA-4844-B953-F1770FEE94AF}" dt="2022-03-07T21:24:32.284" v="134"/>
          <ac:graphicFrameMkLst>
            <pc:docMk/>
            <pc:sldMk cId="2333663399" sldId="268"/>
            <ac:graphicFrameMk id="5" creationId="{F26FF6DB-F4E3-4BF4-A109-C934C858FA31}"/>
          </ac:graphicFrameMkLst>
        </pc:graphicFrameChg>
        <pc:picChg chg="add mod">
          <ac:chgData name="Antonio Liccardi" userId="12f146fe-f5a6-49a1-9eba-e1e2cc91e37c" providerId="ADAL" clId="{E16806E3-38EA-4844-B953-F1770FEE94AF}" dt="2022-03-07T21:24:32.284" v="134"/>
          <ac:picMkLst>
            <pc:docMk/>
            <pc:sldMk cId="2333663399" sldId="268"/>
            <ac:picMk id="6" creationId="{CC3AD892-FF3B-471E-942A-D6DBAAAA0AF4}"/>
          </ac:picMkLst>
        </pc:pic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3606095240" sldId="268"/>
        </pc:sldMkLst>
      </pc:sldChg>
      <pc:sldChg chg="modSp new mod">
        <pc:chgData name="Antonio Liccardi" userId="12f146fe-f5a6-49a1-9eba-e1e2cc91e37c" providerId="ADAL" clId="{E16806E3-38EA-4844-B953-F1770FEE94AF}" dt="2022-03-07T21:25:24.114" v="141"/>
        <pc:sldMkLst>
          <pc:docMk/>
          <pc:sldMk cId="242920398" sldId="269"/>
        </pc:sldMkLst>
        <pc:spChg chg="mod">
          <ac:chgData name="Antonio Liccardi" userId="12f146fe-f5a6-49a1-9eba-e1e2cc91e37c" providerId="ADAL" clId="{E16806E3-38EA-4844-B953-F1770FEE94AF}" dt="2022-03-07T21:24:41.176" v="136"/>
          <ac:spMkLst>
            <pc:docMk/>
            <pc:sldMk cId="242920398" sldId="269"/>
            <ac:spMk id="2" creationId="{0A761ECE-9C3D-4BA9-B38D-E2A2C8E5BC42}"/>
          </ac:spMkLst>
        </pc:spChg>
        <pc:spChg chg="mod">
          <ac:chgData name="Antonio Liccardi" userId="12f146fe-f5a6-49a1-9eba-e1e2cc91e37c" providerId="ADAL" clId="{E16806E3-38EA-4844-B953-F1770FEE94AF}" dt="2022-03-07T21:25:24.114" v="141"/>
          <ac:spMkLst>
            <pc:docMk/>
            <pc:sldMk cId="242920398" sldId="269"/>
            <ac:spMk id="3" creationId="{F7043A6C-B8F3-43A7-A5A0-4E3306B7E147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2802869740" sldId="269"/>
        </pc:sldMkLst>
      </pc:sldChg>
      <pc:sldChg chg="addSp modSp new mod">
        <pc:chgData name="Antonio Liccardi" userId="12f146fe-f5a6-49a1-9eba-e1e2cc91e37c" providerId="ADAL" clId="{E16806E3-38EA-4844-B953-F1770FEE94AF}" dt="2022-03-07T21:25:38.563" v="144"/>
        <pc:sldMkLst>
          <pc:docMk/>
          <pc:sldMk cId="598892724" sldId="270"/>
        </pc:sldMkLst>
        <pc:spChg chg="mod">
          <ac:chgData name="Antonio Liccardi" userId="12f146fe-f5a6-49a1-9eba-e1e2cc91e37c" providerId="ADAL" clId="{E16806E3-38EA-4844-B953-F1770FEE94AF}" dt="2022-03-07T21:25:35.110" v="143"/>
          <ac:spMkLst>
            <pc:docMk/>
            <pc:sldMk cId="598892724" sldId="270"/>
            <ac:spMk id="2" creationId="{B83D08A0-ED96-463E-BEEB-0C315188C62F}"/>
          </ac:spMkLst>
        </pc:spChg>
        <pc:picChg chg="add mod">
          <ac:chgData name="Antonio Liccardi" userId="12f146fe-f5a6-49a1-9eba-e1e2cc91e37c" providerId="ADAL" clId="{E16806E3-38EA-4844-B953-F1770FEE94AF}" dt="2022-03-07T21:25:38.563" v="144"/>
          <ac:picMkLst>
            <pc:docMk/>
            <pc:sldMk cId="598892724" sldId="270"/>
            <ac:picMk id="5" creationId="{0F8F0CEF-1712-49A3-BCBB-53E159F146EA}"/>
          </ac:picMkLst>
        </pc:pic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2081221428" sldId="270"/>
        </pc:sldMkLst>
      </pc:sldChg>
      <pc:sldChg chg="addSp modSp new mod">
        <pc:chgData name="Antonio Liccardi" userId="12f146fe-f5a6-49a1-9eba-e1e2cc91e37c" providerId="ADAL" clId="{E16806E3-38EA-4844-B953-F1770FEE94AF}" dt="2022-03-07T21:25:51.718" v="148" actId="1076"/>
        <pc:sldMkLst>
          <pc:docMk/>
          <pc:sldMk cId="72669842" sldId="271"/>
        </pc:sldMkLst>
        <pc:spChg chg="mod">
          <ac:chgData name="Antonio Liccardi" userId="12f146fe-f5a6-49a1-9eba-e1e2cc91e37c" providerId="ADAL" clId="{E16806E3-38EA-4844-B953-F1770FEE94AF}" dt="2022-03-07T21:25:47.262" v="146"/>
          <ac:spMkLst>
            <pc:docMk/>
            <pc:sldMk cId="72669842" sldId="271"/>
            <ac:spMk id="2" creationId="{2DE36CC7-20F4-4BCD-B47C-C20AF3CD3C57}"/>
          </ac:spMkLst>
        </pc:spChg>
        <pc:picChg chg="add mod">
          <ac:chgData name="Antonio Liccardi" userId="12f146fe-f5a6-49a1-9eba-e1e2cc91e37c" providerId="ADAL" clId="{E16806E3-38EA-4844-B953-F1770FEE94AF}" dt="2022-03-07T21:25:51.718" v="148" actId="1076"/>
          <ac:picMkLst>
            <pc:docMk/>
            <pc:sldMk cId="72669842" sldId="271"/>
            <ac:picMk id="5" creationId="{21A6D641-B684-42A4-97F0-4780E07BFBFA}"/>
          </ac:picMkLst>
        </pc:pic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87887007" sldId="271"/>
        </pc:sldMkLst>
      </pc:sldChg>
      <pc:sldChg chg="modSp new mod">
        <pc:chgData name="Antonio Liccardi" userId="12f146fe-f5a6-49a1-9eba-e1e2cc91e37c" providerId="ADAL" clId="{E16806E3-38EA-4844-B953-F1770FEE94AF}" dt="2022-03-07T21:26:04.207" v="152" actId="27636"/>
        <pc:sldMkLst>
          <pc:docMk/>
          <pc:sldMk cId="380872601" sldId="272"/>
        </pc:sldMkLst>
        <pc:spChg chg="mod">
          <ac:chgData name="Antonio Liccardi" userId="12f146fe-f5a6-49a1-9eba-e1e2cc91e37c" providerId="ADAL" clId="{E16806E3-38EA-4844-B953-F1770FEE94AF}" dt="2022-03-07T21:25:59.994" v="150"/>
          <ac:spMkLst>
            <pc:docMk/>
            <pc:sldMk cId="380872601" sldId="272"/>
            <ac:spMk id="2" creationId="{39D0B8BB-7906-407E-83D7-C2ABBBF309BE}"/>
          </ac:spMkLst>
        </pc:spChg>
        <pc:spChg chg="mod">
          <ac:chgData name="Antonio Liccardi" userId="12f146fe-f5a6-49a1-9eba-e1e2cc91e37c" providerId="ADAL" clId="{E16806E3-38EA-4844-B953-F1770FEE94AF}" dt="2022-03-07T21:26:04.207" v="152" actId="27636"/>
          <ac:spMkLst>
            <pc:docMk/>
            <pc:sldMk cId="380872601" sldId="272"/>
            <ac:spMk id="3" creationId="{2B926EB4-F266-4D3F-9D18-CABE5BCFE0D6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3385059722" sldId="272"/>
        </pc:sldMkLst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1864181626" sldId="273"/>
        </pc:sldMkLst>
      </pc:sldChg>
      <pc:sldChg chg="addSp delSp modSp new mod modClrScheme chgLayout">
        <pc:chgData name="Antonio Liccardi" userId="12f146fe-f5a6-49a1-9eba-e1e2cc91e37c" providerId="ADAL" clId="{E16806E3-38EA-4844-B953-F1770FEE94AF}" dt="2022-03-07T21:28:03.292" v="219" actId="20577"/>
        <pc:sldMkLst>
          <pc:docMk/>
          <pc:sldMk cId="3752634357" sldId="273"/>
        </pc:sldMkLst>
        <pc:spChg chg="del mod ord">
          <ac:chgData name="Antonio Liccardi" userId="12f146fe-f5a6-49a1-9eba-e1e2cc91e37c" providerId="ADAL" clId="{E16806E3-38EA-4844-B953-F1770FEE94AF}" dt="2022-03-07T21:26:14.307" v="154" actId="700"/>
          <ac:spMkLst>
            <pc:docMk/>
            <pc:sldMk cId="3752634357" sldId="273"/>
            <ac:spMk id="2" creationId="{1D56920A-1634-4BAF-81D4-0585F02FA920}"/>
          </ac:spMkLst>
        </pc:spChg>
        <pc:spChg chg="del mod ord">
          <ac:chgData name="Antonio Liccardi" userId="12f146fe-f5a6-49a1-9eba-e1e2cc91e37c" providerId="ADAL" clId="{E16806E3-38EA-4844-B953-F1770FEE94AF}" dt="2022-03-07T21:26:14.307" v="154" actId="700"/>
          <ac:spMkLst>
            <pc:docMk/>
            <pc:sldMk cId="3752634357" sldId="273"/>
            <ac:spMk id="3" creationId="{D033CFCA-246F-43F4-A9D5-C2FC9EBC60F6}"/>
          </ac:spMkLst>
        </pc:spChg>
        <pc:spChg chg="mod ord">
          <ac:chgData name="Antonio Liccardi" userId="12f146fe-f5a6-49a1-9eba-e1e2cc91e37c" providerId="ADAL" clId="{E16806E3-38EA-4844-B953-F1770FEE94AF}" dt="2022-03-07T21:26:14.307" v="154" actId="700"/>
          <ac:spMkLst>
            <pc:docMk/>
            <pc:sldMk cId="3752634357" sldId="273"/>
            <ac:spMk id="4" creationId="{C568839A-6E23-4213-859C-B0E239398E03}"/>
          </ac:spMkLst>
        </pc:spChg>
        <pc:spChg chg="add mod ord">
          <ac:chgData name="Antonio Liccardi" userId="12f146fe-f5a6-49a1-9eba-e1e2cc91e37c" providerId="ADAL" clId="{E16806E3-38EA-4844-B953-F1770FEE94AF}" dt="2022-03-07T21:26:21.395" v="182" actId="20577"/>
          <ac:spMkLst>
            <pc:docMk/>
            <pc:sldMk cId="3752634357" sldId="273"/>
            <ac:spMk id="5" creationId="{25879A57-62FA-4A3F-A9A1-4C5A66AD79E6}"/>
          </ac:spMkLst>
        </pc:spChg>
        <pc:spChg chg="add mod ord">
          <ac:chgData name="Antonio Liccardi" userId="12f146fe-f5a6-49a1-9eba-e1e2cc91e37c" providerId="ADAL" clId="{E16806E3-38EA-4844-B953-F1770FEE94AF}" dt="2022-03-07T21:28:03.292" v="219" actId="20577"/>
          <ac:spMkLst>
            <pc:docMk/>
            <pc:sldMk cId="3752634357" sldId="273"/>
            <ac:spMk id="6" creationId="{E65CDA5D-3CCE-4B26-BB5C-A320151072C1}"/>
          </ac:spMkLst>
        </pc:spChg>
      </pc:sldChg>
      <pc:sldChg chg="addSp delSp modSp new mod modClrScheme chgLayout">
        <pc:chgData name="Antonio Liccardi" userId="12f146fe-f5a6-49a1-9eba-e1e2cc91e37c" providerId="ADAL" clId="{E16806E3-38EA-4844-B953-F1770FEE94AF}" dt="2022-03-07T21:27:13.102" v="190"/>
        <pc:sldMkLst>
          <pc:docMk/>
          <pc:sldMk cId="1367960445" sldId="274"/>
        </pc:sldMkLst>
        <pc:spChg chg="del mod ord">
          <ac:chgData name="Antonio Liccardi" userId="12f146fe-f5a6-49a1-9eba-e1e2cc91e37c" providerId="ADAL" clId="{E16806E3-38EA-4844-B953-F1770FEE94AF}" dt="2022-03-07T21:27:03.140" v="188" actId="700"/>
          <ac:spMkLst>
            <pc:docMk/>
            <pc:sldMk cId="1367960445" sldId="274"/>
            <ac:spMk id="2" creationId="{73D3A8A2-7ECC-4913-88B3-CBD48F38C196}"/>
          </ac:spMkLst>
        </pc:spChg>
        <pc:spChg chg="del mod ord">
          <ac:chgData name="Antonio Liccardi" userId="12f146fe-f5a6-49a1-9eba-e1e2cc91e37c" providerId="ADAL" clId="{E16806E3-38EA-4844-B953-F1770FEE94AF}" dt="2022-03-07T21:27:03.140" v="188" actId="700"/>
          <ac:spMkLst>
            <pc:docMk/>
            <pc:sldMk cId="1367960445" sldId="274"/>
            <ac:spMk id="3" creationId="{C510FD25-A296-43FE-BF6A-A1A42B8E5DF9}"/>
          </ac:spMkLst>
        </pc:spChg>
        <pc:spChg chg="mod ord">
          <ac:chgData name="Antonio Liccardi" userId="12f146fe-f5a6-49a1-9eba-e1e2cc91e37c" providerId="ADAL" clId="{E16806E3-38EA-4844-B953-F1770FEE94AF}" dt="2022-03-07T21:27:03.140" v="188" actId="700"/>
          <ac:spMkLst>
            <pc:docMk/>
            <pc:sldMk cId="1367960445" sldId="274"/>
            <ac:spMk id="4" creationId="{77B5BC0C-6391-4FCD-8D3E-8A68FF566FD4}"/>
          </ac:spMkLst>
        </pc:spChg>
        <pc:spChg chg="add mod ord">
          <ac:chgData name="Antonio Liccardi" userId="12f146fe-f5a6-49a1-9eba-e1e2cc91e37c" providerId="ADAL" clId="{E16806E3-38EA-4844-B953-F1770FEE94AF}" dt="2022-03-07T21:27:08.708" v="189"/>
          <ac:spMkLst>
            <pc:docMk/>
            <pc:sldMk cId="1367960445" sldId="274"/>
            <ac:spMk id="5" creationId="{1661B8FE-936C-46A3-BEE7-F42AFFA66429}"/>
          </ac:spMkLst>
        </pc:spChg>
        <pc:spChg chg="add mod ord">
          <ac:chgData name="Antonio Liccardi" userId="12f146fe-f5a6-49a1-9eba-e1e2cc91e37c" providerId="ADAL" clId="{E16806E3-38EA-4844-B953-F1770FEE94AF}" dt="2022-03-07T21:27:13.102" v="190"/>
          <ac:spMkLst>
            <pc:docMk/>
            <pc:sldMk cId="1367960445" sldId="274"/>
            <ac:spMk id="6" creationId="{E83E313E-E762-4910-B97C-4CA621700E89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2865398748" sldId="274"/>
        </pc:sldMkLst>
      </pc:sldChg>
      <pc:sldChg chg="addSp delSp modSp new mod modClrScheme chgLayout">
        <pc:chgData name="Antonio Liccardi" userId="12f146fe-f5a6-49a1-9eba-e1e2cc91e37c" providerId="ADAL" clId="{E16806E3-38EA-4844-B953-F1770FEE94AF}" dt="2022-03-07T21:28:07.725" v="222" actId="20577"/>
        <pc:sldMkLst>
          <pc:docMk/>
          <pc:sldMk cId="92358039" sldId="275"/>
        </pc:sldMkLst>
        <pc:spChg chg="del mod ord">
          <ac:chgData name="Antonio Liccardi" userId="12f146fe-f5a6-49a1-9eba-e1e2cc91e37c" providerId="ADAL" clId="{E16806E3-38EA-4844-B953-F1770FEE94AF}" dt="2022-03-07T21:27:45.760" v="192" actId="700"/>
          <ac:spMkLst>
            <pc:docMk/>
            <pc:sldMk cId="92358039" sldId="275"/>
            <ac:spMk id="2" creationId="{038545CC-78A9-4CA7-90DE-9E786EE0014E}"/>
          </ac:spMkLst>
        </pc:spChg>
        <pc:spChg chg="del mod ord">
          <ac:chgData name="Antonio Liccardi" userId="12f146fe-f5a6-49a1-9eba-e1e2cc91e37c" providerId="ADAL" clId="{E16806E3-38EA-4844-B953-F1770FEE94AF}" dt="2022-03-07T21:27:45.760" v="192" actId="700"/>
          <ac:spMkLst>
            <pc:docMk/>
            <pc:sldMk cId="92358039" sldId="275"/>
            <ac:spMk id="3" creationId="{50579089-77D9-4BB0-B836-08B40CC8B064}"/>
          </ac:spMkLst>
        </pc:spChg>
        <pc:spChg chg="mod ord">
          <ac:chgData name="Antonio Liccardi" userId="12f146fe-f5a6-49a1-9eba-e1e2cc91e37c" providerId="ADAL" clId="{E16806E3-38EA-4844-B953-F1770FEE94AF}" dt="2022-03-07T21:27:45.760" v="192" actId="700"/>
          <ac:spMkLst>
            <pc:docMk/>
            <pc:sldMk cId="92358039" sldId="275"/>
            <ac:spMk id="4" creationId="{9D2FBF1D-7078-4DD9-A5A5-4D0EE0BCF833}"/>
          </ac:spMkLst>
        </pc:spChg>
        <pc:spChg chg="add mod ord">
          <ac:chgData name="Antonio Liccardi" userId="12f146fe-f5a6-49a1-9eba-e1e2cc91e37c" providerId="ADAL" clId="{E16806E3-38EA-4844-B953-F1770FEE94AF}" dt="2022-03-07T21:27:55.823" v="216" actId="20577"/>
          <ac:spMkLst>
            <pc:docMk/>
            <pc:sldMk cId="92358039" sldId="275"/>
            <ac:spMk id="5" creationId="{009A2754-6C06-4278-BA69-9F9F56E25AAA}"/>
          </ac:spMkLst>
        </pc:spChg>
        <pc:spChg chg="add mod ord">
          <ac:chgData name="Antonio Liccardi" userId="12f146fe-f5a6-49a1-9eba-e1e2cc91e37c" providerId="ADAL" clId="{E16806E3-38EA-4844-B953-F1770FEE94AF}" dt="2022-03-07T21:28:07.725" v="222" actId="20577"/>
          <ac:spMkLst>
            <pc:docMk/>
            <pc:sldMk cId="92358039" sldId="275"/>
            <ac:spMk id="6" creationId="{0DD49023-35A7-4619-8DB4-1F8A7BC163E6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1768395284" sldId="275"/>
        </pc:sldMkLst>
      </pc:sldChg>
      <pc:sldChg chg="addSp delSp modSp new mod modClrScheme chgLayout">
        <pc:chgData name="Antonio Liccardi" userId="12f146fe-f5a6-49a1-9eba-e1e2cc91e37c" providerId="ADAL" clId="{E16806E3-38EA-4844-B953-F1770FEE94AF}" dt="2022-03-07T21:28:45.368" v="229" actId="1076"/>
        <pc:sldMkLst>
          <pc:docMk/>
          <pc:sldMk cId="3616882447" sldId="276"/>
        </pc:sldMkLst>
        <pc:spChg chg="del mod ord">
          <ac:chgData name="Antonio Liccardi" userId="12f146fe-f5a6-49a1-9eba-e1e2cc91e37c" providerId="ADAL" clId="{E16806E3-38EA-4844-B953-F1770FEE94AF}" dt="2022-03-07T21:28:27.557" v="224" actId="700"/>
          <ac:spMkLst>
            <pc:docMk/>
            <pc:sldMk cId="3616882447" sldId="276"/>
            <ac:spMk id="2" creationId="{41522F16-AEE7-4D40-9F98-48F8171639DE}"/>
          </ac:spMkLst>
        </pc:spChg>
        <pc:spChg chg="del mod ord">
          <ac:chgData name="Antonio Liccardi" userId="12f146fe-f5a6-49a1-9eba-e1e2cc91e37c" providerId="ADAL" clId="{E16806E3-38EA-4844-B953-F1770FEE94AF}" dt="2022-03-07T21:28:27.557" v="224" actId="700"/>
          <ac:spMkLst>
            <pc:docMk/>
            <pc:sldMk cId="3616882447" sldId="276"/>
            <ac:spMk id="3" creationId="{87197AF8-6A7C-46FD-8D79-F75FAB54C4B5}"/>
          </ac:spMkLst>
        </pc:spChg>
        <pc:spChg chg="mod ord">
          <ac:chgData name="Antonio Liccardi" userId="12f146fe-f5a6-49a1-9eba-e1e2cc91e37c" providerId="ADAL" clId="{E16806E3-38EA-4844-B953-F1770FEE94AF}" dt="2022-03-07T21:28:27.557" v="224" actId="700"/>
          <ac:spMkLst>
            <pc:docMk/>
            <pc:sldMk cId="3616882447" sldId="276"/>
            <ac:spMk id="4" creationId="{8AF738B5-B553-4D09-93B5-89B18A437417}"/>
          </ac:spMkLst>
        </pc:spChg>
        <pc:spChg chg="add mod ord">
          <ac:chgData name="Antonio Liccardi" userId="12f146fe-f5a6-49a1-9eba-e1e2cc91e37c" providerId="ADAL" clId="{E16806E3-38EA-4844-B953-F1770FEE94AF}" dt="2022-03-07T21:28:31.193" v="225"/>
          <ac:spMkLst>
            <pc:docMk/>
            <pc:sldMk cId="3616882447" sldId="276"/>
            <ac:spMk id="5" creationId="{6592CF68-0E52-4AA4-9D8B-654B781D6A75}"/>
          </ac:spMkLst>
        </pc:spChg>
        <pc:spChg chg="add mod ord">
          <ac:chgData name="Antonio Liccardi" userId="12f146fe-f5a6-49a1-9eba-e1e2cc91e37c" providerId="ADAL" clId="{E16806E3-38EA-4844-B953-F1770FEE94AF}" dt="2022-03-07T21:28:38.609" v="227" actId="14100"/>
          <ac:spMkLst>
            <pc:docMk/>
            <pc:sldMk cId="3616882447" sldId="276"/>
            <ac:spMk id="6" creationId="{DAFDDE29-2EE2-40CE-A70F-68D2952DC081}"/>
          </ac:spMkLst>
        </pc:spChg>
        <pc:picChg chg="add mod">
          <ac:chgData name="Antonio Liccardi" userId="12f146fe-f5a6-49a1-9eba-e1e2cc91e37c" providerId="ADAL" clId="{E16806E3-38EA-4844-B953-F1770FEE94AF}" dt="2022-03-07T21:28:45.368" v="229" actId="1076"/>
          <ac:picMkLst>
            <pc:docMk/>
            <pc:sldMk cId="3616882447" sldId="276"/>
            <ac:picMk id="7" creationId="{43479B0A-14D3-4BCC-8271-105B1D1AE89A}"/>
          </ac:picMkLst>
        </pc:pic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3967018554" sldId="276"/>
        </pc:sldMkLst>
      </pc:sldChg>
      <pc:sldChg chg="addSp delSp modSp new mod modClrScheme chgLayout">
        <pc:chgData name="Antonio Liccardi" userId="12f146fe-f5a6-49a1-9eba-e1e2cc91e37c" providerId="ADAL" clId="{E16806E3-38EA-4844-B953-F1770FEE94AF}" dt="2022-03-07T21:29:25.944" v="233"/>
        <pc:sldMkLst>
          <pc:docMk/>
          <pc:sldMk cId="1141351459" sldId="277"/>
        </pc:sldMkLst>
        <pc:spChg chg="del mod ord">
          <ac:chgData name="Antonio Liccardi" userId="12f146fe-f5a6-49a1-9eba-e1e2cc91e37c" providerId="ADAL" clId="{E16806E3-38EA-4844-B953-F1770FEE94AF}" dt="2022-03-07T21:29:10.849" v="231" actId="700"/>
          <ac:spMkLst>
            <pc:docMk/>
            <pc:sldMk cId="1141351459" sldId="277"/>
            <ac:spMk id="2" creationId="{FD61FE44-724B-4E92-9E8D-8E1F549CDFB1}"/>
          </ac:spMkLst>
        </pc:spChg>
        <pc:spChg chg="del mod ord">
          <ac:chgData name="Antonio Liccardi" userId="12f146fe-f5a6-49a1-9eba-e1e2cc91e37c" providerId="ADAL" clId="{E16806E3-38EA-4844-B953-F1770FEE94AF}" dt="2022-03-07T21:29:10.849" v="231" actId="700"/>
          <ac:spMkLst>
            <pc:docMk/>
            <pc:sldMk cId="1141351459" sldId="277"/>
            <ac:spMk id="3" creationId="{FBE34D7D-6E58-45B9-941B-D99FF9E31598}"/>
          </ac:spMkLst>
        </pc:spChg>
        <pc:spChg chg="mod ord">
          <ac:chgData name="Antonio Liccardi" userId="12f146fe-f5a6-49a1-9eba-e1e2cc91e37c" providerId="ADAL" clId="{E16806E3-38EA-4844-B953-F1770FEE94AF}" dt="2022-03-07T21:29:10.849" v="231" actId="700"/>
          <ac:spMkLst>
            <pc:docMk/>
            <pc:sldMk cId="1141351459" sldId="277"/>
            <ac:spMk id="4" creationId="{1E9923C3-0924-491B-942E-F6DD820450CE}"/>
          </ac:spMkLst>
        </pc:spChg>
        <pc:spChg chg="add mod ord">
          <ac:chgData name="Antonio Liccardi" userId="12f146fe-f5a6-49a1-9eba-e1e2cc91e37c" providerId="ADAL" clId="{E16806E3-38EA-4844-B953-F1770FEE94AF}" dt="2022-03-07T21:29:14.419" v="232"/>
          <ac:spMkLst>
            <pc:docMk/>
            <pc:sldMk cId="1141351459" sldId="277"/>
            <ac:spMk id="5" creationId="{981ADE81-4A09-442C-8C7A-A7C23D8582A1}"/>
          </ac:spMkLst>
        </pc:spChg>
        <pc:spChg chg="add mod ord">
          <ac:chgData name="Antonio Liccardi" userId="12f146fe-f5a6-49a1-9eba-e1e2cc91e37c" providerId="ADAL" clId="{E16806E3-38EA-4844-B953-F1770FEE94AF}" dt="2022-03-07T21:29:25.944" v="233"/>
          <ac:spMkLst>
            <pc:docMk/>
            <pc:sldMk cId="1141351459" sldId="277"/>
            <ac:spMk id="6" creationId="{32F51309-4D6A-4164-8093-6DB87732FFF7}"/>
          </ac:spMkLst>
        </pc:spChg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1580518764" sldId="277"/>
        </pc:sldMkLst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2772153341" sldId="278"/>
        </pc:sldMkLst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3567748788" sldId="279"/>
        </pc:sldMkLst>
      </pc:sldChg>
      <pc:sldChg chg="add del">
        <pc:chgData name="Antonio Liccardi" userId="12f146fe-f5a6-49a1-9eba-e1e2cc91e37c" providerId="ADAL" clId="{E16806E3-38EA-4844-B953-F1770FEE94AF}" dt="2022-03-07T21:18:17.412" v="98" actId="47"/>
        <pc:sldMkLst>
          <pc:docMk/>
          <pc:sldMk cId="1267401581" sldId="280"/>
        </pc:sldMkLst>
      </pc:sldChg>
      <pc:sldChg chg="addSp delSp modSp new add del mod modClrScheme chgLayout">
        <pc:chgData name="Antonio Liccardi" userId="12f146fe-f5a6-49a1-9eba-e1e2cc91e37c" providerId="ADAL" clId="{E16806E3-38EA-4844-B953-F1770FEE94AF}" dt="2022-03-07T21:18:17.412" v="98" actId="47"/>
        <pc:sldMkLst>
          <pc:docMk/>
          <pc:sldMk cId="108516309" sldId="281"/>
        </pc:sldMkLst>
        <pc:spChg chg="del mod ord">
          <ac:chgData name="Antonio Liccardi" userId="12f146fe-f5a6-49a1-9eba-e1e2cc91e37c" providerId="ADAL" clId="{E16806E3-38EA-4844-B953-F1770FEE94AF}" dt="2022-03-07T21:16:25.324" v="1" actId="700"/>
          <ac:spMkLst>
            <pc:docMk/>
            <pc:sldMk cId="108516309" sldId="281"/>
            <ac:spMk id="2" creationId="{0792DACF-0C43-4A4F-B720-C038DE08A1A6}"/>
          </ac:spMkLst>
        </pc:spChg>
        <pc:spChg chg="del mod ord">
          <ac:chgData name="Antonio Liccardi" userId="12f146fe-f5a6-49a1-9eba-e1e2cc91e37c" providerId="ADAL" clId="{E16806E3-38EA-4844-B953-F1770FEE94AF}" dt="2022-03-07T21:16:25.324" v="1" actId="700"/>
          <ac:spMkLst>
            <pc:docMk/>
            <pc:sldMk cId="108516309" sldId="281"/>
            <ac:spMk id="3" creationId="{8FFBE5E4-F950-49E6-8F65-4A06810EAF1E}"/>
          </ac:spMkLst>
        </pc:spChg>
        <pc:spChg chg="mod ord">
          <ac:chgData name="Antonio Liccardi" userId="12f146fe-f5a6-49a1-9eba-e1e2cc91e37c" providerId="ADAL" clId="{E16806E3-38EA-4844-B953-F1770FEE94AF}" dt="2022-03-07T21:16:25.324" v="1" actId="700"/>
          <ac:spMkLst>
            <pc:docMk/>
            <pc:sldMk cId="108516309" sldId="281"/>
            <ac:spMk id="4" creationId="{F804B0D1-BBF2-4F73-AB75-18DE0EDC6233}"/>
          </ac:spMkLst>
        </pc:spChg>
        <pc:spChg chg="add mod ord">
          <ac:chgData name="Antonio Liccardi" userId="12f146fe-f5a6-49a1-9eba-e1e2cc91e37c" providerId="ADAL" clId="{E16806E3-38EA-4844-B953-F1770FEE94AF}" dt="2022-03-07T21:16:36.973" v="50" actId="20577"/>
          <ac:spMkLst>
            <pc:docMk/>
            <pc:sldMk cId="108516309" sldId="281"/>
            <ac:spMk id="5" creationId="{04A02E6F-D9A7-4794-847E-852D88051ACC}"/>
          </ac:spMkLst>
        </pc:spChg>
        <pc:spChg chg="add mod ord">
          <ac:chgData name="Antonio Liccardi" userId="12f146fe-f5a6-49a1-9eba-e1e2cc91e37c" providerId="ADAL" clId="{E16806E3-38EA-4844-B953-F1770FEE94AF}" dt="2022-03-07T21:16:40.119" v="53" actId="20577"/>
          <ac:spMkLst>
            <pc:docMk/>
            <pc:sldMk cId="108516309" sldId="281"/>
            <ac:spMk id="6" creationId="{319653FC-31B2-4CA7-BFBD-CFB66D4DCF8B}"/>
          </ac:spMkLst>
        </pc:spChg>
      </pc:sldChg>
    </pc:docChg>
  </pc:docChgLst>
  <pc:docChgLst>
    <pc:chgData name="Antonio Liccardi" userId="12f146fe-f5a6-49a1-9eba-e1e2cc91e37c" providerId="ADAL" clId="{9451250F-203E-41C7-BA24-7EABAF2A7A51}"/>
    <pc:docChg chg="undo custSel addSld delSld modSld sldOrd">
      <pc:chgData name="Antonio Liccardi" userId="12f146fe-f5a6-49a1-9eba-e1e2cc91e37c" providerId="ADAL" clId="{9451250F-203E-41C7-BA24-7EABAF2A7A51}" dt="2022-03-16T02:52:13.382" v="3461" actId="47"/>
      <pc:docMkLst>
        <pc:docMk/>
      </pc:docMkLst>
      <pc:sldChg chg="modSp mod">
        <pc:chgData name="Antonio Liccardi" userId="12f146fe-f5a6-49a1-9eba-e1e2cc91e37c" providerId="ADAL" clId="{9451250F-203E-41C7-BA24-7EABAF2A7A51}" dt="2022-03-16T01:03:14.834" v="9" actId="20577"/>
        <pc:sldMkLst>
          <pc:docMk/>
          <pc:sldMk cId="3646455512" sldId="256"/>
        </pc:sldMkLst>
        <pc:spChg chg="mod">
          <ac:chgData name="Antonio Liccardi" userId="12f146fe-f5a6-49a1-9eba-e1e2cc91e37c" providerId="ADAL" clId="{9451250F-203E-41C7-BA24-7EABAF2A7A51}" dt="2022-03-16T01:03:14.834" v="9" actId="20577"/>
          <ac:spMkLst>
            <pc:docMk/>
            <pc:sldMk cId="3646455512" sldId="256"/>
            <ac:spMk id="2" creationId="{F22CC88D-8728-4592-83D0-BFA1B9CC938A}"/>
          </ac:spMkLst>
        </pc:spChg>
      </pc:sldChg>
      <pc:sldChg chg="addSp delSp modSp new mod modClrScheme chgLayout">
        <pc:chgData name="Antonio Liccardi" userId="12f146fe-f5a6-49a1-9eba-e1e2cc91e37c" providerId="ADAL" clId="{9451250F-203E-41C7-BA24-7EABAF2A7A51}" dt="2022-03-16T01:06:06.244" v="165" actId="1076"/>
        <pc:sldMkLst>
          <pc:docMk/>
          <pc:sldMk cId="3783083374" sldId="261"/>
        </pc:sldMkLst>
        <pc:spChg chg="del mod ord">
          <ac:chgData name="Antonio Liccardi" userId="12f146fe-f5a6-49a1-9eba-e1e2cc91e37c" providerId="ADAL" clId="{9451250F-203E-41C7-BA24-7EABAF2A7A51}" dt="2022-03-16T01:04:23.326" v="12" actId="700"/>
          <ac:spMkLst>
            <pc:docMk/>
            <pc:sldMk cId="3783083374" sldId="261"/>
            <ac:spMk id="2" creationId="{3EA0AA03-6AD2-46AC-A9E7-3CB9C0574490}"/>
          </ac:spMkLst>
        </pc:spChg>
        <pc:spChg chg="del mod ord">
          <ac:chgData name="Antonio Liccardi" userId="12f146fe-f5a6-49a1-9eba-e1e2cc91e37c" providerId="ADAL" clId="{9451250F-203E-41C7-BA24-7EABAF2A7A51}" dt="2022-03-16T01:04:23.326" v="12" actId="700"/>
          <ac:spMkLst>
            <pc:docMk/>
            <pc:sldMk cId="3783083374" sldId="261"/>
            <ac:spMk id="3" creationId="{FB6E2808-41FB-4F97-81DB-4F06E3B2E0AA}"/>
          </ac:spMkLst>
        </pc:spChg>
        <pc:spChg chg="del">
          <ac:chgData name="Antonio Liccardi" userId="12f146fe-f5a6-49a1-9eba-e1e2cc91e37c" providerId="ADAL" clId="{9451250F-203E-41C7-BA24-7EABAF2A7A51}" dt="2022-03-16T01:04:23.326" v="12" actId="700"/>
          <ac:spMkLst>
            <pc:docMk/>
            <pc:sldMk cId="3783083374" sldId="261"/>
            <ac:spMk id="4" creationId="{94969F0C-1B51-4BD8-827F-ECA1661D0705}"/>
          </ac:spMkLst>
        </pc:spChg>
        <pc:spChg chg="mod ord">
          <ac:chgData name="Antonio Liccardi" userId="12f146fe-f5a6-49a1-9eba-e1e2cc91e37c" providerId="ADAL" clId="{9451250F-203E-41C7-BA24-7EABAF2A7A51}" dt="2022-03-16T01:04:23.326" v="12" actId="700"/>
          <ac:spMkLst>
            <pc:docMk/>
            <pc:sldMk cId="3783083374" sldId="261"/>
            <ac:spMk id="5" creationId="{62B5F95E-0C91-4AD1-93BF-E29EEFC24430}"/>
          </ac:spMkLst>
        </pc:spChg>
        <pc:spChg chg="add mod ord">
          <ac:chgData name="Antonio Liccardi" userId="12f146fe-f5a6-49a1-9eba-e1e2cc91e37c" providerId="ADAL" clId="{9451250F-203E-41C7-BA24-7EABAF2A7A51}" dt="2022-03-16T01:04:31.365" v="36" actId="20577"/>
          <ac:spMkLst>
            <pc:docMk/>
            <pc:sldMk cId="3783083374" sldId="261"/>
            <ac:spMk id="6" creationId="{A82A590F-4FA2-444A-8644-4995473F4155}"/>
          </ac:spMkLst>
        </pc:spChg>
        <pc:spChg chg="add mod ord">
          <ac:chgData name="Antonio Liccardi" userId="12f146fe-f5a6-49a1-9eba-e1e2cc91e37c" providerId="ADAL" clId="{9451250F-203E-41C7-BA24-7EABAF2A7A51}" dt="2022-03-16T01:05:03.588" v="162" actId="20577"/>
          <ac:spMkLst>
            <pc:docMk/>
            <pc:sldMk cId="3783083374" sldId="261"/>
            <ac:spMk id="7" creationId="{C002D89E-E266-4D62-A093-8E69F1CCCB11}"/>
          </ac:spMkLst>
        </pc:spChg>
        <pc:picChg chg="add mod">
          <ac:chgData name="Antonio Liccardi" userId="12f146fe-f5a6-49a1-9eba-e1e2cc91e37c" providerId="ADAL" clId="{9451250F-203E-41C7-BA24-7EABAF2A7A51}" dt="2022-03-16T01:06:06.244" v="165" actId="1076"/>
          <ac:picMkLst>
            <pc:docMk/>
            <pc:sldMk cId="3783083374" sldId="261"/>
            <ac:picMk id="9" creationId="{5287AF85-02DF-4161-96A3-CFA831FD8945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927889990" sldId="261"/>
        </pc:sldMkLst>
      </pc:sldChg>
      <pc:sldChg chg="addSp modSp new mod">
        <pc:chgData name="Antonio Liccardi" userId="12f146fe-f5a6-49a1-9eba-e1e2cc91e37c" providerId="ADAL" clId="{9451250F-203E-41C7-BA24-7EABAF2A7A51}" dt="2022-03-16T01:07:00.865" v="226" actId="1076"/>
        <pc:sldMkLst>
          <pc:docMk/>
          <pc:sldMk cId="324789082" sldId="262"/>
        </pc:sldMkLst>
        <pc:spChg chg="mod">
          <ac:chgData name="Antonio Liccardi" userId="12f146fe-f5a6-49a1-9eba-e1e2cc91e37c" providerId="ADAL" clId="{9451250F-203E-41C7-BA24-7EABAF2A7A51}" dt="2022-03-16T01:06:24.693" v="218" actId="20577"/>
          <ac:spMkLst>
            <pc:docMk/>
            <pc:sldMk cId="324789082" sldId="262"/>
            <ac:spMk id="2" creationId="{31534321-34A6-4F89-8DA2-025C8B9A60A1}"/>
          </ac:spMkLst>
        </pc:spChg>
        <pc:picChg chg="add mod">
          <ac:chgData name="Antonio Liccardi" userId="12f146fe-f5a6-49a1-9eba-e1e2cc91e37c" providerId="ADAL" clId="{9451250F-203E-41C7-BA24-7EABAF2A7A51}" dt="2022-03-16T01:06:58.689" v="225" actId="1076"/>
          <ac:picMkLst>
            <pc:docMk/>
            <pc:sldMk cId="324789082" sldId="262"/>
            <ac:picMk id="6" creationId="{E7736AA3-32B3-4324-AA58-A6033913C135}"/>
          </ac:picMkLst>
        </pc:picChg>
        <pc:picChg chg="add mod">
          <ac:chgData name="Antonio Liccardi" userId="12f146fe-f5a6-49a1-9eba-e1e2cc91e37c" providerId="ADAL" clId="{9451250F-203E-41C7-BA24-7EABAF2A7A51}" dt="2022-03-16T01:07:00.865" v="226" actId="1076"/>
          <ac:picMkLst>
            <pc:docMk/>
            <pc:sldMk cId="324789082" sldId="262"/>
            <ac:picMk id="8" creationId="{A271F347-42BA-45A0-9B63-5911D32B9A56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992444051" sldId="262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748458132" sldId="263"/>
        </pc:sldMkLst>
      </pc:sldChg>
      <pc:sldChg chg="modSp new mod">
        <pc:chgData name="Antonio Liccardi" userId="12f146fe-f5a6-49a1-9eba-e1e2cc91e37c" providerId="ADAL" clId="{9451250F-203E-41C7-BA24-7EABAF2A7A51}" dt="2022-03-16T01:08:04.351" v="438" actId="20577"/>
        <pc:sldMkLst>
          <pc:docMk/>
          <pc:sldMk cId="3121215725" sldId="263"/>
        </pc:sldMkLst>
        <pc:spChg chg="mod">
          <ac:chgData name="Antonio Liccardi" userId="12f146fe-f5a6-49a1-9eba-e1e2cc91e37c" providerId="ADAL" clId="{9451250F-203E-41C7-BA24-7EABAF2A7A51}" dt="2022-03-16T01:07:18.177" v="250" actId="20577"/>
          <ac:spMkLst>
            <pc:docMk/>
            <pc:sldMk cId="3121215725" sldId="263"/>
            <ac:spMk id="2" creationId="{EB031E8E-D39C-4366-90BD-59D4E5AAAE9D}"/>
          </ac:spMkLst>
        </pc:spChg>
        <pc:spChg chg="mod">
          <ac:chgData name="Antonio Liccardi" userId="12f146fe-f5a6-49a1-9eba-e1e2cc91e37c" providerId="ADAL" clId="{9451250F-203E-41C7-BA24-7EABAF2A7A51}" dt="2022-03-16T01:08:04.351" v="438" actId="20577"/>
          <ac:spMkLst>
            <pc:docMk/>
            <pc:sldMk cId="3121215725" sldId="263"/>
            <ac:spMk id="3" creationId="{2F192D96-C23A-4E97-A253-4460C72E39CE}"/>
          </ac:spMkLst>
        </pc:spChg>
      </pc:sldChg>
      <pc:sldChg chg="addSp modSp new mod">
        <pc:chgData name="Antonio Liccardi" userId="12f146fe-f5a6-49a1-9eba-e1e2cc91e37c" providerId="ADAL" clId="{9451250F-203E-41C7-BA24-7EABAF2A7A51}" dt="2022-03-16T01:08:46.716" v="526" actId="1076"/>
        <pc:sldMkLst>
          <pc:docMk/>
          <pc:sldMk cId="1838754406" sldId="264"/>
        </pc:sldMkLst>
        <pc:spChg chg="mod">
          <ac:chgData name="Antonio Liccardi" userId="12f146fe-f5a6-49a1-9eba-e1e2cc91e37c" providerId="ADAL" clId="{9451250F-203E-41C7-BA24-7EABAF2A7A51}" dt="2022-03-16T01:08:33.111" v="523" actId="20577"/>
          <ac:spMkLst>
            <pc:docMk/>
            <pc:sldMk cId="1838754406" sldId="264"/>
            <ac:spMk id="2" creationId="{1855AA80-C0C6-45F0-B7DD-076F9C678140}"/>
          </ac:spMkLst>
        </pc:spChg>
        <pc:picChg chg="add mod">
          <ac:chgData name="Antonio Liccardi" userId="12f146fe-f5a6-49a1-9eba-e1e2cc91e37c" providerId="ADAL" clId="{9451250F-203E-41C7-BA24-7EABAF2A7A51}" dt="2022-03-16T01:08:46.716" v="526" actId="1076"/>
          <ac:picMkLst>
            <pc:docMk/>
            <pc:sldMk cId="1838754406" sldId="264"/>
            <ac:picMk id="6" creationId="{304E1893-AB94-41F2-8BB4-150DCB61ECE9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14185667" sldId="264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5004840" sldId="265"/>
        </pc:sldMkLst>
      </pc:sldChg>
      <pc:sldChg chg="addSp modSp new mod">
        <pc:chgData name="Antonio Liccardi" userId="12f146fe-f5a6-49a1-9eba-e1e2cc91e37c" providerId="ADAL" clId="{9451250F-203E-41C7-BA24-7EABAF2A7A51}" dt="2022-03-16T01:09:24.034" v="565" actId="1076"/>
        <pc:sldMkLst>
          <pc:docMk/>
          <pc:sldMk cId="2752664943" sldId="265"/>
        </pc:sldMkLst>
        <pc:spChg chg="mod">
          <ac:chgData name="Antonio Liccardi" userId="12f146fe-f5a6-49a1-9eba-e1e2cc91e37c" providerId="ADAL" clId="{9451250F-203E-41C7-BA24-7EABAF2A7A51}" dt="2022-03-16T01:09:04.163" v="561" actId="20577"/>
          <ac:spMkLst>
            <pc:docMk/>
            <pc:sldMk cId="2752664943" sldId="265"/>
            <ac:spMk id="2" creationId="{689FAAAE-42E8-4746-BF8D-552B2050C37B}"/>
          </ac:spMkLst>
        </pc:spChg>
        <pc:picChg chg="add mod">
          <ac:chgData name="Antonio Liccardi" userId="12f146fe-f5a6-49a1-9eba-e1e2cc91e37c" providerId="ADAL" clId="{9451250F-203E-41C7-BA24-7EABAF2A7A51}" dt="2022-03-16T01:09:24.034" v="565" actId="1076"/>
          <ac:picMkLst>
            <pc:docMk/>
            <pc:sldMk cId="2752664943" sldId="265"/>
            <ac:picMk id="6" creationId="{3A1065CD-4434-4F5A-8B95-861A96B7D3FB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09:51.878" v="591" actId="1076"/>
        <pc:sldMkLst>
          <pc:docMk/>
          <pc:sldMk cId="837370534" sldId="266"/>
        </pc:sldMkLst>
        <pc:spChg chg="mod">
          <ac:chgData name="Antonio Liccardi" userId="12f146fe-f5a6-49a1-9eba-e1e2cc91e37c" providerId="ADAL" clId="{9451250F-203E-41C7-BA24-7EABAF2A7A51}" dt="2022-03-16T01:09:40.368" v="587" actId="20577"/>
          <ac:spMkLst>
            <pc:docMk/>
            <pc:sldMk cId="837370534" sldId="266"/>
            <ac:spMk id="2" creationId="{79B50CD2-25E9-42E0-914A-250FF68B9BC4}"/>
          </ac:spMkLst>
        </pc:spChg>
        <pc:picChg chg="add mod">
          <ac:chgData name="Antonio Liccardi" userId="12f146fe-f5a6-49a1-9eba-e1e2cc91e37c" providerId="ADAL" clId="{9451250F-203E-41C7-BA24-7EABAF2A7A51}" dt="2022-03-16T01:09:51.878" v="591" actId="1076"/>
          <ac:picMkLst>
            <pc:docMk/>
            <pc:sldMk cId="837370534" sldId="266"/>
            <ac:picMk id="6" creationId="{FF0CC798-D504-4F6D-B549-94A89ADD6ABC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423643353" sldId="266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254319041" sldId="267"/>
        </pc:sldMkLst>
      </pc:sldChg>
      <pc:sldChg chg="addSp modSp new mod">
        <pc:chgData name="Antonio Liccardi" userId="12f146fe-f5a6-49a1-9eba-e1e2cc91e37c" providerId="ADAL" clId="{9451250F-203E-41C7-BA24-7EABAF2A7A51}" dt="2022-03-16T01:10:19.771" v="621" actId="1076"/>
        <pc:sldMkLst>
          <pc:docMk/>
          <pc:sldMk cId="1898375120" sldId="267"/>
        </pc:sldMkLst>
        <pc:spChg chg="mod">
          <ac:chgData name="Antonio Liccardi" userId="12f146fe-f5a6-49a1-9eba-e1e2cc91e37c" providerId="ADAL" clId="{9451250F-203E-41C7-BA24-7EABAF2A7A51}" dt="2022-03-16T01:10:04.473" v="618" actId="20577"/>
          <ac:spMkLst>
            <pc:docMk/>
            <pc:sldMk cId="1898375120" sldId="267"/>
            <ac:spMk id="2" creationId="{25E3A4DE-37ED-4509-93FD-6D836CD7CC32}"/>
          </ac:spMkLst>
        </pc:spChg>
        <pc:picChg chg="add mod">
          <ac:chgData name="Antonio Liccardi" userId="12f146fe-f5a6-49a1-9eba-e1e2cc91e37c" providerId="ADAL" clId="{9451250F-203E-41C7-BA24-7EABAF2A7A51}" dt="2022-03-16T01:10:19.771" v="621" actId="1076"/>
          <ac:picMkLst>
            <pc:docMk/>
            <pc:sldMk cId="1898375120" sldId="267"/>
            <ac:picMk id="6" creationId="{F32EE851-84EF-49A5-8926-A77C4DD59BA0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10:48.043" v="652" actId="1076"/>
        <pc:sldMkLst>
          <pc:docMk/>
          <pc:sldMk cId="117558401" sldId="268"/>
        </pc:sldMkLst>
        <pc:spChg chg="mod">
          <ac:chgData name="Antonio Liccardi" userId="12f146fe-f5a6-49a1-9eba-e1e2cc91e37c" providerId="ADAL" clId="{9451250F-203E-41C7-BA24-7EABAF2A7A51}" dt="2022-03-16T01:10:35.122" v="648" actId="20577"/>
          <ac:spMkLst>
            <pc:docMk/>
            <pc:sldMk cId="117558401" sldId="268"/>
            <ac:spMk id="2" creationId="{716909E4-6EFF-48F1-8749-E1018821616E}"/>
          </ac:spMkLst>
        </pc:spChg>
        <pc:picChg chg="add mod">
          <ac:chgData name="Antonio Liccardi" userId="12f146fe-f5a6-49a1-9eba-e1e2cc91e37c" providerId="ADAL" clId="{9451250F-203E-41C7-BA24-7EABAF2A7A51}" dt="2022-03-16T01:10:48.043" v="652" actId="1076"/>
          <ac:picMkLst>
            <pc:docMk/>
            <pc:sldMk cId="117558401" sldId="268"/>
            <ac:picMk id="6" creationId="{0607969F-E1CD-4B0E-9576-D8A94F02ABF5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34134381" sldId="268"/>
        </pc:sldMkLst>
      </pc:sldChg>
      <pc:sldChg chg="addSp modSp new mod">
        <pc:chgData name="Antonio Liccardi" userId="12f146fe-f5a6-49a1-9eba-e1e2cc91e37c" providerId="ADAL" clId="{9451250F-203E-41C7-BA24-7EABAF2A7A51}" dt="2022-03-16T01:11:10.733" v="676" actId="1076"/>
        <pc:sldMkLst>
          <pc:docMk/>
          <pc:sldMk cId="53944362" sldId="269"/>
        </pc:sldMkLst>
        <pc:spChg chg="mod">
          <ac:chgData name="Antonio Liccardi" userId="12f146fe-f5a6-49a1-9eba-e1e2cc91e37c" providerId="ADAL" clId="{9451250F-203E-41C7-BA24-7EABAF2A7A51}" dt="2022-03-16T01:10:55.819" v="672" actId="20577"/>
          <ac:spMkLst>
            <pc:docMk/>
            <pc:sldMk cId="53944362" sldId="269"/>
            <ac:spMk id="2" creationId="{BE8B7AAB-7385-4C80-9943-77E5E691E185}"/>
          </ac:spMkLst>
        </pc:spChg>
        <pc:picChg chg="add mod">
          <ac:chgData name="Antonio Liccardi" userId="12f146fe-f5a6-49a1-9eba-e1e2cc91e37c" providerId="ADAL" clId="{9451250F-203E-41C7-BA24-7EABAF2A7A51}" dt="2022-03-16T01:11:10.733" v="676" actId="1076"/>
          <ac:picMkLst>
            <pc:docMk/>
            <pc:sldMk cId="53944362" sldId="269"/>
            <ac:picMk id="6" creationId="{477490A6-CA8D-4E52-940D-479ABDD65D0B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233964572" sldId="269"/>
        </pc:sldMkLst>
      </pc:sldChg>
      <pc:sldChg chg="addSp modSp new mod">
        <pc:chgData name="Antonio Liccardi" userId="12f146fe-f5a6-49a1-9eba-e1e2cc91e37c" providerId="ADAL" clId="{9451250F-203E-41C7-BA24-7EABAF2A7A51}" dt="2022-03-16T01:11:35.634" v="706" actId="1076"/>
        <pc:sldMkLst>
          <pc:docMk/>
          <pc:sldMk cId="350859117" sldId="270"/>
        </pc:sldMkLst>
        <pc:spChg chg="mod">
          <ac:chgData name="Antonio Liccardi" userId="12f146fe-f5a6-49a1-9eba-e1e2cc91e37c" providerId="ADAL" clId="{9451250F-203E-41C7-BA24-7EABAF2A7A51}" dt="2022-03-16T01:11:20.685" v="703" actId="20577"/>
          <ac:spMkLst>
            <pc:docMk/>
            <pc:sldMk cId="350859117" sldId="270"/>
            <ac:spMk id="2" creationId="{99229E9B-94E5-4F57-8A36-F7C33947A0AE}"/>
          </ac:spMkLst>
        </pc:spChg>
        <pc:picChg chg="add mod">
          <ac:chgData name="Antonio Liccardi" userId="12f146fe-f5a6-49a1-9eba-e1e2cc91e37c" providerId="ADAL" clId="{9451250F-203E-41C7-BA24-7EABAF2A7A51}" dt="2022-03-16T01:11:35.634" v="706" actId="1076"/>
          <ac:picMkLst>
            <pc:docMk/>
            <pc:sldMk cId="350859117" sldId="270"/>
            <ac:picMk id="6" creationId="{09DE0702-45F4-4304-89F0-1BC9BAF2409D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328312503" sldId="270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19053052" sldId="271"/>
        </pc:sldMkLst>
      </pc:sldChg>
      <pc:sldChg chg="addSp modSp new mod">
        <pc:chgData name="Antonio Liccardi" userId="12f146fe-f5a6-49a1-9eba-e1e2cc91e37c" providerId="ADAL" clId="{9451250F-203E-41C7-BA24-7EABAF2A7A51}" dt="2022-03-16T01:12:01.242" v="730" actId="1076"/>
        <pc:sldMkLst>
          <pc:docMk/>
          <pc:sldMk cId="4012105563" sldId="271"/>
        </pc:sldMkLst>
        <pc:spChg chg="mod">
          <ac:chgData name="Antonio Liccardi" userId="12f146fe-f5a6-49a1-9eba-e1e2cc91e37c" providerId="ADAL" clId="{9451250F-203E-41C7-BA24-7EABAF2A7A51}" dt="2022-03-16T01:11:44.972" v="727" actId="20577"/>
          <ac:spMkLst>
            <pc:docMk/>
            <pc:sldMk cId="4012105563" sldId="271"/>
            <ac:spMk id="2" creationId="{58F1142A-25BB-4E94-8F01-1966581BE6C6}"/>
          </ac:spMkLst>
        </pc:spChg>
        <pc:picChg chg="add mod">
          <ac:chgData name="Antonio Liccardi" userId="12f146fe-f5a6-49a1-9eba-e1e2cc91e37c" providerId="ADAL" clId="{9451250F-203E-41C7-BA24-7EABAF2A7A51}" dt="2022-03-16T01:12:01.242" v="730" actId="1076"/>
          <ac:picMkLst>
            <pc:docMk/>
            <pc:sldMk cId="4012105563" sldId="271"/>
            <ac:picMk id="6" creationId="{10FB7BFA-CC70-41A3-83EC-8EE75390C0D2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960872070" sldId="272"/>
        </pc:sldMkLst>
      </pc:sldChg>
      <pc:sldChg chg="addSp modSp new mod">
        <pc:chgData name="Antonio Liccardi" userId="12f146fe-f5a6-49a1-9eba-e1e2cc91e37c" providerId="ADAL" clId="{9451250F-203E-41C7-BA24-7EABAF2A7A51}" dt="2022-03-16T01:12:34.786" v="741" actId="1076"/>
        <pc:sldMkLst>
          <pc:docMk/>
          <pc:sldMk cId="3183298576" sldId="272"/>
        </pc:sldMkLst>
        <pc:spChg chg="mod">
          <ac:chgData name="Antonio Liccardi" userId="12f146fe-f5a6-49a1-9eba-e1e2cc91e37c" providerId="ADAL" clId="{9451250F-203E-41C7-BA24-7EABAF2A7A51}" dt="2022-03-16T01:12:21.897" v="738" actId="20577"/>
          <ac:spMkLst>
            <pc:docMk/>
            <pc:sldMk cId="3183298576" sldId="272"/>
            <ac:spMk id="2" creationId="{2CCC4C37-DC52-4AF9-B6B8-B9BD1C73FDAC}"/>
          </ac:spMkLst>
        </pc:spChg>
        <pc:picChg chg="add mod">
          <ac:chgData name="Antonio Liccardi" userId="12f146fe-f5a6-49a1-9eba-e1e2cc91e37c" providerId="ADAL" clId="{9451250F-203E-41C7-BA24-7EABAF2A7A51}" dt="2022-03-16T01:12:34.786" v="741" actId="1076"/>
          <ac:picMkLst>
            <pc:docMk/>
            <pc:sldMk cId="3183298576" sldId="272"/>
            <ac:picMk id="6" creationId="{DCF970BE-6D0E-4B37-9EFB-63EBAB23F7E7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12:53.366" v="752" actId="1076"/>
        <pc:sldMkLst>
          <pc:docMk/>
          <pc:sldMk cId="3377547636" sldId="273"/>
        </pc:sldMkLst>
        <pc:spChg chg="mod">
          <ac:chgData name="Antonio Liccardi" userId="12f146fe-f5a6-49a1-9eba-e1e2cc91e37c" providerId="ADAL" clId="{9451250F-203E-41C7-BA24-7EABAF2A7A51}" dt="2022-03-16T01:12:40.979" v="749" actId="20577"/>
          <ac:spMkLst>
            <pc:docMk/>
            <pc:sldMk cId="3377547636" sldId="273"/>
            <ac:spMk id="2" creationId="{CAC333DC-5CD9-4261-B965-418496A129A2}"/>
          </ac:spMkLst>
        </pc:spChg>
        <pc:picChg chg="add mod">
          <ac:chgData name="Antonio Liccardi" userId="12f146fe-f5a6-49a1-9eba-e1e2cc91e37c" providerId="ADAL" clId="{9451250F-203E-41C7-BA24-7EABAF2A7A51}" dt="2022-03-16T01:12:53.366" v="752" actId="1076"/>
          <ac:picMkLst>
            <pc:docMk/>
            <pc:sldMk cId="3377547636" sldId="273"/>
            <ac:picMk id="6" creationId="{BFE33C2F-41E2-4EC8-AD0E-9FE04C10B9A7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464059157" sldId="273"/>
        </pc:sldMkLst>
      </pc:sldChg>
      <pc:sldChg chg="addSp modSp new mod">
        <pc:chgData name="Antonio Liccardi" userId="12f146fe-f5a6-49a1-9eba-e1e2cc91e37c" providerId="ADAL" clId="{9451250F-203E-41C7-BA24-7EABAF2A7A51}" dt="2022-03-16T01:13:17.025" v="778" actId="1076"/>
        <pc:sldMkLst>
          <pc:docMk/>
          <pc:sldMk cId="603499691" sldId="274"/>
        </pc:sldMkLst>
        <pc:spChg chg="mod">
          <ac:chgData name="Antonio Liccardi" userId="12f146fe-f5a6-49a1-9eba-e1e2cc91e37c" providerId="ADAL" clId="{9451250F-203E-41C7-BA24-7EABAF2A7A51}" dt="2022-03-16T01:13:04.782" v="775" actId="20577"/>
          <ac:spMkLst>
            <pc:docMk/>
            <pc:sldMk cId="603499691" sldId="274"/>
            <ac:spMk id="2" creationId="{35799611-A6E3-42B4-94EF-E87FBE1E6337}"/>
          </ac:spMkLst>
        </pc:spChg>
        <pc:picChg chg="add mod">
          <ac:chgData name="Antonio Liccardi" userId="12f146fe-f5a6-49a1-9eba-e1e2cc91e37c" providerId="ADAL" clId="{9451250F-203E-41C7-BA24-7EABAF2A7A51}" dt="2022-03-16T01:13:17.025" v="778" actId="1076"/>
          <ac:picMkLst>
            <pc:docMk/>
            <pc:sldMk cId="603499691" sldId="274"/>
            <ac:picMk id="6" creationId="{5E8F03BF-367F-4A72-8EE1-E2A92EAD9D48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265564067" sldId="274"/>
        </pc:sldMkLst>
      </pc:sldChg>
      <pc:sldChg chg="addSp modSp new mod">
        <pc:chgData name="Antonio Liccardi" userId="12f146fe-f5a6-49a1-9eba-e1e2cc91e37c" providerId="ADAL" clId="{9451250F-203E-41C7-BA24-7EABAF2A7A51}" dt="2022-03-16T01:28:32.657" v="1061" actId="1076"/>
        <pc:sldMkLst>
          <pc:docMk/>
          <pc:sldMk cId="366566147" sldId="275"/>
        </pc:sldMkLst>
        <pc:spChg chg="mod">
          <ac:chgData name="Antonio Liccardi" userId="12f146fe-f5a6-49a1-9eba-e1e2cc91e37c" providerId="ADAL" clId="{9451250F-203E-41C7-BA24-7EABAF2A7A51}" dt="2022-03-16T01:28:01.664" v="1053" actId="20577"/>
          <ac:spMkLst>
            <pc:docMk/>
            <pc:sldMk cId="366566147" sldId="275"/>
            <ac:spMk id="2" creationId="{F0C9D514-9035-465C-A7FF-7E5341EEC399}"/>
          </ac:spMkLst>
        </pc:spChg>
        <pc:picChg chg="add mod">
          <ac:chgData name="Antonio Liccardi" userId="12f146fe-f5a6-49a1-9eba-e1e2cc91e37c" providerId="ADAL" clId="{9451250F-203E-41C7-BA24-7EABAF2A7A51}" dt="2022-03-16T01:28:21.212" v="1057" actId="1076"/>
          <ac:picMkLst>
            <pc:docMk/>
            <pc:sldMk cId="366566147" sldId="275"/>
            <ac:picMk id="6" creationId="{5F366206-B7C0-4758-A9F1-9752246F770E}"/>
          </ac:picMkLst>
        </pc:picChg>
        <pc:picChg chg="add mod">
          <ac:chgData name="Antonio Liccardi" userId="12f146fe-f5a6-49a1-9eba-e1e2cc91e37c" providerId="ADAL" clId="{9451250F-203E-41C7-BA24-7EABAF2A7A51}" dt="2022-03-16T01:28:32.657" v="1061" actId="1076"/>
          <ac:picMkLst>
            <pc:docMk/>
            <pc:sldMk cId="366566147" sldId="275"/>
            <ac:picMk id="8" creationId="{E779A248-3288-4F8F-82FD-DB6688B814D7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020089426" sldId="275"/>
        </pc:sldMkLst>
      </pc:sldChg>
      <pc:sldChg chg="addSp delSp modSp new mod modClrScheme chgLayout">
        <pc:chgData name="Antonio Liccardi" userId="12f146fe-f5a6-49a1-9eba-e1e2cc91e37c" providerId="ADAL" clId="{9451250F-203E-41C7-BA24-7EABAF2A7A51}" dt="2022-03-16T01:13:51.498" v="817" actId="20577"/>
        <pc:sldMkLst>
          <pc:docMk/>
          <pc:sldMk cId="2280134881" sldId="276"/>
        </pc:sldMkLst>
        <pc:spChg chg="del mod ord">
          <ac:chgData name="Antonio Liccardi" userId="12f146fe-f5a6-49a1-9eba-e1e2cc91e37c" providerId="ADAL" clId="{9451250F-203E-41C7-BA24-7EABAF2A7A51}" dt="2022-03-16T01:13:26.815" v="779" actId="700"/>
          <ac:spMkLst>
            <pc:docMk/>
            <pc:sldMk cId="2280134881" sldId="276"/>
            <ac:spMk id="2" creationId="{C69FDF9B-613C-4432-8F79-651DAFDCB4EC}"/>
          </ac:spMkLst>
        </pc:spChg>
        <pc:spChg chg="del mod ord">
          <ac:chgData name="Antonio Liccardi" userId="12f146fe-f5a6-49a1-9eba-e1e2cc91e37c" providerId="ADAL" clId="{9451250F-203E-41C7-BA24-7EABAF2A7A51}" dt="2022-03-16T01:13:26.815" v="779" actId="700"/>
          <ac:spMkLst>
            <pc:docMk/>
            <pc:sldMk cId="2280134881" sldId="276"/>
            <ac:spMk id="3" creationId="{7C0F57ED-585E-4AB6-975E-F497411FD8DF}"/>
          </ac:spMkLst>
        </pc:spChg>
        <pc:spChg chg="mod ord">
          <ac:chgData name="Antonio Liccardi" userId="12f146fe-f5a6-49a1-9eba-e1e2cc91e37c" providerId="ADAL" clId="{9451250F-203E-41C7-BA24-7EABAF2A7A51}" dt="2022-03-16T01:13:26.815" v="779" actId="700"/>
          <ac:spMkLst>
            <pc:docMk/>
            <pc:sldMk cId="2280134881" sldId="276"/>
            <ac:spMk id="4" creationId="{5F09618C-EF0C-41B4-8F1A-80B39DE8B173}"/>
          </ac:spMkLst>
        </pc:spChg>
        <pc:spChg chg="add mod ord">
          <ac:chgData name="Antonio Liccardi" userId="12f146fe-f5a6-49a1-9eba-e1e2cc91e37c" providerId="ADAL" clId="{9451250F-203E-41C7-BA24-7EABAF2A7A51}" dt="2022-03-16T01:13:49.094" v="813" actId="20577"/>
          <ac:spMkLst>
            <pc:docMk/>
            <pc:sldMk cId="2280134881" sldId="276"/>
            <ac:spMk id="5" creationId="{B3DC3A4D-2790-4CAD-89FE-05F336960AC5}"/>
          </ac:spMkLst>
        </pc:spChg>
        <pc:spChg chg="add mod ord">
          <ac:chgData name="Antonio Liccardi" userId="12f146fe-f5a6-49a1-9eba-e1e2cc91e37c" providerId="ADAL" clId="{9451250F-203E-41C7-BA24-7EABAF2A7A51}" dt="2022-03-16T01:13:51.498" v="817" actId="20577"/>
          <ac:spMkLst>
            <pc:docMk/>
            <pc:sldMk cId="2280134881" sldId="276"/>
            <ac:spMk id="6" creationId="{009A8F20-5E67-416F-80F9-2B5C10202E47}"/>
          </ac:spMkLst>
        </pc:sp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192745169" sldId="276"/>
        </pc:sldMkLst>
      </pc:sldChg>
      <pc:sldChg chg="addSp modSp new mod">
        <pc:chgData name="Antonio Liccardi" userId="12f146fe-f5a6-49a1-9eba-e1e2cc91e37c" providerId="ADAL" clId="{9451250F-203E-41C7-BA24-7EABAF2A7A51}" dt="2022-03-16T01:15:01.849" v="824" actId="1076"/>
        <pc:sldMkLst>
          <pc:docMk/>
          <pc:sldMk cId="3838472221" sldId="277"/>
        </pc:sldMkLst>
        <pc:picChg chg="add mod">
          <ac:chgData name="Antonio Liccardi" userId="12f146fe-f5a6-49a1-9eba-e1e2cc91e37c" providerId="ADAL" clId="{9451250F-203E-41C7-BA24-7EABAF2A7A51}" dt="2022-03-16T01:15:01.849" v="824" actId="1076"/>
          <ac:picMkLst>
            <pc:docMk/>
            <pc:sldMk cId="3838472221" sldId="277"/>
            <ac:picMk id="6" creationId="{3B886ECA-DCAE-45A1-B8AD-12B8685776B1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103942124" sldId="277"/>
        </pc:sldMkLst>
      </pc:sldChg>
      <pc:sldChg chg="addSp modSp new mod">
        <pc:chgData name="Antonio Liccardi" userId="12f146fe-f5a6-49a1-9eba-e1e2cc91e37c" providerId="ADAL" clId="{9451250F-203E-41C7-BA24-7EABAF2A7A51}" dt="2022-03-16T01:15:34.971" v="847" actId="1076"/>
        <pc:sldMkLst>
          <pc:docMk/>
          <pc:sldMk cId="2182907425" sldId="278"/>
        </pc:sldMkLst>
        <pc:spChg chg="mod">
          <ac:chgData name="Antonio Liccardi" userId="12f146fe-f5a6-49a1-9eba-e1e2cc91e37c" providerId="ADAL" clId="{9451250F-203E-41C7-BA24-7EABAF2A7A51}" dt="2022-03-16T01:15:15.499" v="844" actId="20577"/>
          <ac:spMkLst>
            <pc:docMk/>
            <pc:sldMk cId="2182907425" sldId="278"/>
            <ac:spMk id="2" creationId="{76496682-ECF1-4372-91A8-2B23EE74E956}"/>
          </ac:spMkLst>
        </pc:spChg>
        <pc:picChg chg="add mod">
          <ac:chgData name="Antonio Liccardi" userId="12f146fe-f5a6-49a1-9eba-e1e2cc91e37c" providerId="ADAL" clId="{9451250F-203E-41C7-BA24-7EABAF2A7A51}" dt="2022-03-16T01:15:34.971" v="847" actId="1076"/>
          <ac:picMkLst>
            <pc:docMk/>
            <pc:sldMk cId="2182907425" sldId="278"/>
            <ac:picMk id="6" creationId="{1AE2EDE0-D818-494E-A539-EC567D2C4B3A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155182891" sldId="278"/>
        </pc:sldMkLst>
      </pc:sldChg>
      <pc:sldChg chg="modSp new mod">
        <pc:chgData name="Antonio Liccardi" userId="12f146fe-f5a6-49a1-9eba-e1e2cc91e37c" providerId="ADAL" clId="{9451250F-203E-41C7-BA24-7EABAF2A7A51}" dt="2022-03-16T01:27:47.893" v="1023" actId="20577"/>
        <pc:sldMkLst>
          <pc:docMk/>
          <pc:sldMk cId="1651758763" sldId="279"/>
        </pc:sldMkLst>
        <pc:spChg chg="mod">
          <ac:chgData name="Antonio Liccardi" userId="12f146fe-f5a6-49a1-9eba-e1e2cc91e37c" providerId="ADAL" clId="{9451250F-203E-41C7-BA24-7EABAF2A7A51}" dt="2022-03-16T01:26:57.738" v="851" actId="20577"/>
          <ac:spMkLst>
            <pc:docMk/>
            <pc:sldMk cId="1651758763" sldId="279"/>
            <ac:spMk id="2" creationId="{78EBD025-89E0-4B7A-B2FD-ECD39A4A2370}"/>
          </ac:spMkLst>
        </pc:spChg>
        <pc:spChg chg="mod">
          <ac:chgData name="Antonio Liccardi" userId="12f146fe-f5a6-49a1-9eba-e1e2cc91e37c" providerId="ADAL" clId="{9451250F-203E-41C7-BA24-7EABAF2A7A51}" dt="2022-03-16T01:27:47.893" v="1023" actId="20577"/>
          <ac:spMkLst>
            <pc:docMk/>
            <pc:sldMk cId="1651758763" sldId="279"/>
            <ac:spMk id="3" creationId="{104F473F-C06D-4039-A712-66277A877E5F}"/>
          </ac:spMkLst>
        </pc:sp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051960271" sldId="279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22360589" sldId="280"/>
        </pc:sldMkLst>
      </pc:sldChg>
      <pc:sldChg chg="addSp modSp new mod">
        <pc:chgData name="Antonio Liccardi" userId="12f146fe-f5a6-49a1-9eba-e1e2cc91e37c" providerId="ADAL" clId="{9451250F-203E-41C7-BA24-7EABAF2A7A51}" dt="2022-03-16T01:29:16.814" v="1073" actId="1076"/>
        <pc:sldMkLst>
          <pc:docMk/>
          <pc:sldMk cId="2553675737" sldId="280"/>
        </pc:sldMkLst>
        <pc:spChg chg="mod">
          <ac:chgData name="Antonio Liccardi" userId="12f146fe-f5a6-49a1-9eba-e1e2cc91e37c" providerId="ADAL" clId="{9451250F-203E-41C7-BA24-7EABAF2A7A51}" dt="2022-03-16T01:28:38.616" v="1065" actId="20577"/>
          <ac:spMkLst>
            <pc:docMk/>
            <pc:sldMk cId="2553675737" sldId="280"/>
            <ac:spMk id="2" creationId="{E4E70B08-C6FC-4DB0-BDE0-6E13897C43EA}"/>
          </ac:spMkLst>
        </pc:spChg>
        <pc:picChg chg="add mod">
          <ac:chgData name="Antonio Liccardi" userId="12f146fe-f5a6-49a1-9eba-e1e2cc91e37c" providerId="ADAL" clId="{9451250F-203E-41C7-BA24-7EABAF2A7A51}" dt="2022-03-16T01:28:54.191" v="1068" actId="1076"/>
          <ac:picMkLst>
            <pc:docMk/>
            <pc:sldMk cId="2553675737" sldId="280"/>
            <ac:picMk id="6" creationId="{B88A35D9-5314-4976-9F35-5E1E5216D973}"/>
          </ac:picMkLst>
        </pc:picChg>
        <pc:picChg chg="add mod">
          <ac:chgData name="Antonio Liccardi" userId="12f146fe-f5a6-49a1-9eba-e1e2cc91e37c" providerId="ADAL" clId="{9451250F-203E-41C7-BA24-7EABAF2A7A51}" dt="2022-03-16T01:29:16.814" v="1073" actId="1076"/>
          <ac:picMkLst>
            <pc:docMk/>
            <pc:sldMk cId="2553675737" sldId="280"/>
            <ac:picMk id="8" creationId="{F88FF19A-8054-4233-BC37-29872411912A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29:49.812" v="1085" actId="20577"/>
        <pc:sldMkLst>
          <pc:docMk/>
          <pc:sldMk cId="1270596260" sldId="281"/>
        </pc:sldMkLst>
        <pc:spChg chg="mod">
          <ac:chgData name="Antonio Liccardi" userId="12f146fe-f5a6-49a1-9eba-e1e2cc91e37c" providerId="ADAL" clId="{9451250F-203E-41C7-BA24-7EABAF2A7A51}" dt="2022-03-16T01:29:49.812" v="1085" actId="20577"/>
          <ac:spMkLst>
            <pc:docMk/>
            <pc:sldMk cId="1270596260" sldId="281"/>
            <ac:spMk id="2" creationId="{38F38888-2FB9-43AA-9C2C-C81C413394D8}"/>
          </ac:spMkLst>
        </pc:spChg>
        <pc:picChg chg="add mod">
          <ac:chgData name="Antonio Liccardi" userId="12f146fe-f5a6-49a1-9eba-e1e2cc91e37c" providerId="ADAL" clId="{9451250F-203E-41C7-BA24-7EABAF2A7A51}" dt="2022-03-16T01:29:30.354" v="1076" actId="1076"/>
          <ac:picMkLst>
            <pc:docMk/>
            <pc:sldMk cId="1270596260" sldId="281"/>
            <ac:picMk id="6" creationId="{CB44FBBD-5BA4-419F-8690-EFB0B8F766B2}"/>
          </ac:picMkLst>
        </pc:picChg>
        <pc:picChg chg="add mod">
          <ac:chgData name="Antonio Liccardi" userId="12f146fe-f5a6-49a1-9eba-e1e2cc91e37c" providerId="ADAL" clId="{9451250F-203E-41C7-BA24-7EABAF2A7A51}" dt="2022-03-16T01:29:42.782" v="1079" actId="1076"/>
          <ac:picMkLst>
            <pc:docMk/>
            <pc:sldMk cId="1270596260" sldId="281"/>
            <ac:picMk id="8" creationId="{658AFEE6-192E-46B2-8391-D962682CEBA4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889783950" sldId="281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429456986" sldId="282"/>
        </pc:sldMkLst>
      </pc:sldChg>
      <pc:sldChg chg="addSp modSp new mod">
        <pc:chgData name="Antonio Liccardi" userId="12f146fe-f5a6-49a1-9eba-e1e2cc91e37c" providerId="ADAL" clId="{9451250F-203E-41C7-BA24-7EABAF2A7A51}" dt="2022-03-16T01:30:14.181" v="1092" actId="20577"/>
        <pc:sldMkLst>
          <pc:docMk/>
          <pc:sldMk cId="4062650473" sldId="282"/>
        </pc:sldMkLst>
        <pc:spChg chg="mod">
          <ac:chgData name="Antonio Liccardi" userId="12f146fe-f5a6-49a1-9eba-e1e2cc91e37c" providerId="ADAL" clId="{9451250F-203E-41C7-BA24-7EABAF2A7A51}" dt="2022-03-16T01:30:14.181" v="1092" actId="20577"/>
          <ac:spMkLst>
            <pc:docMk/>
            <pc:sldMk cId="4062650473" sldId="282"/>
            <ac:spMk id="2" creationId="{0D4E20D3-3E13-43DD-BA15-475A8B9CF603}"/>
          </ac:spMkLst>
        </pc:spChg>
        <pc:picChg chg="add mod">
          <ac:chgData name="Antonio Liccardi" userId="12f146fe-f5a6-49a1-9eba-e1e2cc91e37c" providerId="ADAL" clId="{9451250F-203E-41C7-BA24-7EABAF2A7A51}" dt="2022-03-16T01:30:07.481" v="1088" actId="1076"/>
          <ac:picMkLst>
            <pc:docMk/>
            <pc:sldMk cId="4062650473" sldId="282"/>
            <ac:picMk id="6" creationId="{1F093BFB-5093-4221-BF99-CCFCFA906F7E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30:45.535" v="1111" actId="1076"/>
        <pc:sldMkLst>
          <pc:docMk/>
          <pc:sldMk cId="898878228" sldId="283"/>
        </pc:sldMkLst>
        <pc:spChg chg="mod">
          <ac:chgData name="Antonio Liccardi" userId="12f146fe-f5a6-49a1-9eba-e1e2cc91e37c" providerId="ADAL" clId="{9451250F-203E-41C7-BA24-7EABAF2A7A51}" dt="2022-03-16T01:30:27.726" v="1108" actId="20577"/>
          <ac:spMkLst>
            <pc:docMk/>
            <pc:sldMk cId="898878228" sldId="283"/>
            <ac:spMk id="2" creationId="{0A753331-4029-48EC-80E3-1725BDC321FE}"/>
          </ac:spMkLst>
        </pc:spChg>
        <pc:picChg chg="add mod">
          <ac:chgData name="Antonio Liccardi" userId="12f146fe-f5a6-49a1-9eba-e1e2cc91e37c" providerId="ADAL" clId="{9451250F-203E-41C7-BA24-7EABAF2A7A51}" dt="2022-03-16T01:30:45.535" v="1111" actId="1076"/>
          <ac:picMkLst>
            <pc:docMk/>
            <pc:sldMk cId="898878228" sldId="283"/>
            <ac:picMk id="6" creationId="{16AF0030-BA18-466C-899A-1BD1CB3FDAB8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567653713" sldId="283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489723635" sldId="284"/>
        </pc:sldMkLst>
      </pc:sldChg>
      <pc:sldChg chg="addSp modSp new mod">
        <pc:chgData name="Antonio Liccardi" userId="12f146fe-f5a6-49a1-9eba-e1e2cc91e37c" providerId="ADAL" clId="{9451250F-203E-41C7-BA24-7EABAF2A7A51}" dt="2022-03-16T01:31:55.885" v="1208" actId="1076"/>
        <pc:sldMkLst>
          <pc:docMk/>
          <pc:sldMk cId="3218156442" sldId="284"/>
        </pc:sldMkLst>
        <pc:spChg chg="mod">
          <ac:chgData name="Antonio Liccardi" userId="12f146fe-f5a6-49a1-9eba-e1e2cc91e37c" providerId="ADAL" clId="{9451250F-203E-41C7-BA24-7EABAF2A7A51}" dt="2022-03-16T01:31:12.935" v="1126" actId="20577"/>
          <ac:spMkLst>
            <pc:docMk/>
            <pc:sldMk cId="3218156442" sldId="284"/>
            <ac:spMk id="2" creationId="{387C0D1F-9077-45A6-A15C-8B4BAA69A080}"/>
          </ac:spMkLst>
        </pc:spChg>
        <pc:spChg chg="mod">
          <ac:chgData name="Antonio Liccardi" userId="12f146fe-f5a6-49a1-9eba-e1e2cc91e37c" providerId="ADAL" clId="{9451250F-203E-41C7-BA24-7EABAF2A7A51}" dt="2022-03-16T01:31:34.829" v="1203" actId="5793"/>
          <ac:spMkLst>
            <pc:docMk/>
            <pc:sldMk cId="3218156442" sldId="284"/>
            <ac:spMk id="3" creationId="{98308F77-D0B1-4779-A9E9-716CA0B14613}"/>
          </ac:spMkLst>
        </pc:spChg>
        <pc:picChg chg="add mod">
          <ac:chgData name="Antonio Liccardi" userId="12f146fe-f5a6-49a1-9eba-e1e2cc91e37c" providerId="ADAL" clId="{9451250F-203E-41C7-BA24-7EABAF2A7A51}" dt="2022-03-16T01:31:55.885" v="1208" actId="1076"/>
          <ac:picMkLst>
            <pc:docMk/>
            <pc:sldMk cId="3218156442" sldId="284"/>
            <ac:picMk id="6" creationId="{D145A39B-C77E-46E2-92A9-0AA341F64794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32:30.554" v="1246" actId="1076"/>
        <pc:sldMkLst>
          <pc:docMk/>
          <pc:sldMk cId="2815744122" sldId="285"/>
        </pc:sldMkLst>
        <pc:spChg chg="mod">
          <ac:chgData name="Antonio Liccardi" userId="12f146fe-f5a6-49a1-9eba-e1e2cc91e37c" providerId="ADAL" clId="{9451250F-203E-41C7-BA24-7EABAF2A7A51}" dt="2022-03-16T01:32:18.242" v="1243" actId="20577"/>
          <ac:spMkLst>
            <pc:docMk/>
            <pc:sldMk cId="2815744122" sldId="285"/>
            <ac:spMk id="2" creationId="{944F834C-6C6D-4D88-AB2B-512BBEA0E682}"/>
          </ac:spMkLst>
        </pc:spChg>
        <pc:picChg chg="add mod">
          <ac:chgData name="Antonio Liccardi" userId="12f146fe-f5a6-49a1-9eba-e1e2cc91e37c" providerId="ADAL" clId="{9451250F-203E-41C7-BA24-7EABAF2A7A51}" dt="2022-03-16T01:32:30.554" v="1246" actId="1076"/>
          <ac:picMkLst>
            <pc:docMk/>
            <pc:sldMk cId="2815744122" sldId="285"/>
            <ac:picMk id="6" creationId="{C0DE1F3B-F627-4295-871F-CFEB1C178F37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192736219" sldId="285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73067097" sldId="286"/>
        </pc:sldMkLst>
      </pc:sldChg>
      <pc:sldChg chg="addSp modSp new mod">
        <pc:chgData name="Antonio Liccardi" userId="12f146fe-f5a6-49a1-9eba-e1e2cc91e37c" providerId="ADAL" clId="{9451250F-203E-41C7-BA24-7EABAF2A7A51}" dt="2022-03-16T01:32:58.210" v="1275" actId="1076"/>
        <pc:sldMkLst>
          <pc:docMk/>
          <pc:sldMk cId="2893540405" sldId="286"/>
        </pc:sldMkLst>
        <pc:spChg chg="mod">
          <ac:chgData name="Antonio Liccardi" userId="12f146fe-f5a6-49a1-9eba-e1e2cc91e37c" providerId="ADAL" clId="{9451250F-203E-41C7-BA24-7EABAF2A7A51}" dt="2022-03-16T01:32:44.880" v="1272" actId="20577"/>
          <ac:spMkLst>
            <pc:docMk/>
            <pc:sldMk cId="2893540405" sldId="286"/>
            <ac:spMk id="2" creationId="{9B0248C5-0D51-4989-A501-892D39F1D046}"/>
          </ac:spMkLst>
        </pc:spChg>
        <pc:picChg chg="add mod">
          <ac:chgData name="Antonio Liccardi" userId="12f146fe-f5a6-49a1-9eba-e1e2cc91e37c" providerId="ADAL" clId="{9451250F-203E-41C7-BA24-7EABAF2A7A51}" dt="2022-03-16T01:32:58.210" v="1275" actId="1076"/>
          <ac:picMkLst>
            <pc:docMk/>
            <pc:sldMk cId="2893540405" sldId="286"/>
            <ac:picMk id="6" creationId="{FAC43AD2-F490-433C-BE0A-4088195986B3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47734469" sldId="287"/>
        </pc:sldMkLst>
      </pc:sldChg>
      <pc:sldChg chg="addSp modSp new mod">
        <pc:chgData name="Antonio Liccardi" userId="12f146fe-f5a6-49a1-9eba-e1e2cc91e37c" providerId="ADAL" clId="{9451250F-203E-41C7-BA24-7EABAF2A7A51}" dt="2022-03-16T01:33:18.723" v="1292" actId="20577"/>
        <pc:sldMkLst>
          <pc:docMk/>
          <pc:sldMk cId="3995948161" sldId="287"/>
        </pc:sldMkLst>
        <pc:spChg chg="mod">
          <ac:chgData name="Antonio Liccardi" userId="12f146fe-f5a6-49a1-9eba-e1e2cc91e37c" providerId="ADAL" clId="{9451250F-203E-41C7-BA24-7EABAF2A7A51}" dt="2022-03-16T01:33:18.723" v="1292" actId="20577"/>
          <ac:spMkLst>
            <pc:docMk/>
            <pc:sldMk cId="3995948161" sldId="287"/>
            <ac:spMk id="2" creationId="{C69CC2D3-9D54-4034-BCD4-B7B1CEA28D29}"/>
          </ac:spMkLst>
        </pc:spChg>
        <pc:picChg chg="add mod">
          <ac:chgData name="Antonio Liccardi" userId="12f146fe-f5a6-49a1-9eba-e1e2cc91e37c" providerId="ADAL" clId="{9451250F-203E-41C7-BA24-7EABAF2A7A51}" dt="2022-03-16T01:33:14.973" v="1278" actId="1076"/>
          <ac:picMkLst>
            <pc:docMk/>
            <pc:sldMk cId="3995948161" sldId="287"/>
            <ac:picMk id="6" creationId="{B6F25CE0-39D2-470A-9FDC-93E8944F37E8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109278342" sldId="288"/>
        </pc:sldMkLst>
      </pc:sldChg>
      <pc:sldChg chg="addSp modSp new mod">
        <pc:chgData name="Antonio Liccardi" userId="12f146fe-f5a6-49a1-9eba-e1e2cc91e37c" providerId="ADAL" clId="{9451250F-203E-41C7-BA24-7EABAF2A7A51}" dt="2022-03-16T01:34:09.069" v="1319" actId="1076"/>
        <pc:sldMkLst>
          <pc:docMk/>
          <pc:sldMk cId="4013455425" sldId="288"/>
        </pc:sldMkLst>
        <pc:spChg chg="mod">
          <ac:chgData name="Antonio Liccardi" userId="12f146fe-f5a6-49a1-9eba-e1e2cc91e37c" providerId="ADAL" clId="{9451250F-203E-41C7-BA24-7EABAF2A7A51}" dt="2022-03-16T01:33:52.814" v="1316" actId="20577"/>
          <ac:spMkLst>
            <pc:docMk/>
            <pc:sldMk cId="4013455425" sldId="288"/>
            <ac:spMk id="2" creationId="{7B5E65E0-FB2B-4E92-950C-73876C88536E}"/>
          </ac:spMkLst>
        </pc:spChg>
        <pc:picChg chg="add mod">
          <ac:chgData name="Antonio Liccardi" userId="12f146fe-f5a6-49a1-9eba-e1e2cc91e37c" providerId="ADAL" clId="{9451250F-203E-41C7-BA24-7EABAF2A7A51}" dt="2022-03-16T01:34:09.069" v="1319" actId="1076"/>
          <ac:picMkLst>
            <pc:docMk/>
            <pc:sldMk cId="4013455425" sldId="288"/>
            <ac:picMk id="6" creationId="{3B8D9D41-A01A-49F4-9AA7-A8D04E2F8D43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34:26.778" v="1322" actId="1076"/>
        <pc:sldMkLst>
          <pc:docMk/>
          <pc:sldMk cId="782081205" sldId="289"/>
        </pc:sldMkLst>
        <pc:picChg chg="add mod">
          <ac:chgData name="Antonio Liccardi" userId="12f146fe-f5a6-49a1-9eba-e1e2cc91e37c" providerId="ADAL" clId="{9451250F-203E-41C7-BA24-7EABAF2A7A51}" dt="2022-03-16T01:34:26.778" v="1322" actId="1076"/>
          <ac:picMkLst>
            <pc:docMk/>
            <pc:sldMk cId="782081205" sldId="289"/>
            <ac:picMk id="6" creationId="{78859E16-44AC-4764-9368-DC86EFD91C51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727890440" sldId="289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276241026" sldId="290"/>
        </pc:sldMkLst>
      </pc:sldChg>
      <pc:sldChg chg="addSp modSp new mod">
        <pc:chgData name="Antonio Liccardi" userId="12f146fe-f5a6-49a1-9eba-e1e2cc91e37c" providerId="ADAL" clId="{9451250F-203E-41C7-BA24-7EABAF2A7A51}" dt="2022-03-16T01:34:51.037" v="1350" actId="1076"/>
        <pc:sldMkLst>
          <pc:docMk/>
          <pc:sldMk cId="2962885639" sldId="290"/>
        </pc:sldMkLst>
        <pc:spChg chg="mod">
          <ac:chgData name="Antonio Liccardi" userId="12f146fe-f5a6-49a1-9eba-e1e2cc91e37c" providerId="ADAL" clId="{9451250F-203E-41C7-BA24-7EABAF2A7A51}" dt="2022-03-16T01:34:36.183" v="1347" actId="20577"/>
          <ac:spMkLst>
            <pc:docMk/>
            <pc:sldMk cId="2962885639" sldId="290"/>
            <ac:spMk id="2" creationId="{73FF1009-C51F-4193-A7FA-C5CA089AE86A}"/>
          </ac:spMkLst>
        </pc:spChg>
        <pc:picChg chg="add mod">
          <ac:chgData name="Antonio Liccardi" userId="12f146fe-f5a6-49a1-9eba-e1e2cc91e37c" providerId="ADAL" clId="{9451250F-203E-41C7-BA24-7EABAF2A7A51}" dt="2022-03-16T01:34:51.037" v="1350" actId="1076"/>
          <ac:picMkLst>
            <pc:docMk/>
            <pc:sldMk cId="2962885639" sldId="290"/>
            <ac:picMk id="6" creationId="{353CFA58-38F9-4C60-A59C-5797C11BBDEC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35:25.488" v="1420" actId="1076"/>
        <pc:sldMkLst>
          <pc:docMk/>
          <pc:sldMk cId="343732549" sldId="291"/>
        </pc:sldMkLst>
        <pc:spChg chg="mod">
          <ac:chgData name="Antonio Liccardi" userId="12f146fe-f5a6-49a1-9eba-e1e2cc91e37c" providerId="ADAL" clId="{9451250F-203E-41C7-BA24-7EABAF2A7A51}" dt="2022-03-16T01:35:09.351" v="1417" actId="20577"/>
          <ac:spMkLst>
            <pc:docMk/>
            <pc:sldMk cId="343732549" sldId="291"/>
            <ac:spMk id="2" creationId="{76F68BC4-BD45-4BC3-BA4B-12BD2815CBF8}"/>
          </ac:spMkLst>
        </pc:spChg>
        <pc:picChg chg="add mod">
          <ac:chgData name="Antonio Liccardi" userId="12f146fe-f5a6-49a1-9eba-e1e2cc91e37c" providerId="ADAL" clId="{9451250F-203E-41C7-BA24-7EABAF2A7A51}" dt="2022-03-16T01:35:25.488" v="1420" actId="1076"/>
          <ac:picMkLst>
            <pc:docMk/>
            <pc:sldMk cId="343732549" sldId="291"/>
            <ac:picMk id="6" creationId="{BC479C60-12D0-468C-BA39-13C52DF95B22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933334586" sldId="291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63211900" sldId="292"/>
        </pc:sldMkLst>
      </pc:sldChg>
      <pc:sldChg chg="addSp modSp new mod">
        <pc:chgData name="Antonio Liccardi" userId="12f146fe-f5a6-49a1-9eba-e1e2cc91e37c" providerId="ADAL" clId="{9451250F-203E-41C7-BA24-7EABAF2A7A51}" dt="2022-03-16T01:35:50.360" v="1423" actId="1076"/>
        <pc:sldMkLst>
          <pc:docMk/>
          <pc:sldMk cId="2545244506" sldId="292"/>
        </pc:sldMkLst>
        <pc:picChg chg="add mod">
          <ac:chgData name="Antonio Liccardi" userId="12f146fe-f5a6-49a1-9eba-e1e2cc91e37c" providerId="ADAL" clId="{9451250F-203E-41C7-BA24-7EABAF2A7A51}" dt="2022-03-16T01:35:50.360" v="1423" actId="1076"/>
          <ac:picMkLst>
            <pc:docMk/>
            <pc:sldMk cId="2545244506" sldId="292"/>
            <ac:picMk id="6" creationId="{7D1C30C1-6BE7-4768-A039-73D2AFEFB906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580612550" sldId="293"/>
        </pc:sldMkLst>
      </pc:sldChg>
      <pc:sldChg chg="addSp modSp new mod">
        <pc:chgData name="Antonio Liccardi" userId="12f146fe-f5a6-49a1-9eba-e1e2cc91e37c" providerId="ADAL" clId="{9451250F-203E-41C7-BA24-7EABAF2A7A51}" dt="2022-03-16T01:36:21.676" v="1440" actId="1076"/>
        <pc:sldMkLst>
          <pc:docMk/>
          <pc:sldMk cId="3393541975" sldId="293"/>
        </pc:sldMkLst>
        <pc:spChg chg="mod">
          <ac:chgData name="Antonio Liccardi" userId="12f146fe-f5a6-49a1-9eba-e1e2cc91e37c" providerId="ADAL" clId="{9451250F-203E-41C7-BA24-7EABAF2A7A51}" dt="2022-03-16T01:36:07.884" v="1437" actId="20577"/>
          <ac:spMkLst>
            <pc:docMk/>
            <pc:sldMk cId="3393541975" sldId="293"/>
            <ac:spMk id="2" creationId="{7D4ADB95-58DE-4A06-99D7-4E1D5858BF47}"/>
          </ac:spMkLst>
        </pc:spChg>
        <pc:picChg chg="add mod">
          <ac:chgData name="Antonio Liccardi" userId="12f146fe-f5a6-49a1-9eba-e1e2cc91e37c" providerId="ADAL" clId="{9451250F-203E-41C7-BA24-7EABAF2A7A51}" dt="2022-03-16T01:36:21.676" v="1440" actId="1076"/>
          <ac:picMkLst>
            <pc:docMk/>
            <pc:sldMk cId="3393541975" sldId="293"/>
            <ac:picMk id="6" creationId="{9211399B-FE77-4021-8CD7-D2F6881E3ADC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36:57.695" v="1490" actId="1076"/>
        <pc:sldMkLst>
          <pc:docMk/>
          <pc:sldMk cId="4001462533" sldId="294"/>
        </pc:sldMkLst>
        <pc:spChg chg="mod">
          <ac:chgData name="Antonio Liccardi" userId="12f146fe-f5a6-49a1-9eba-e1e2cc91e37c" providerId="ADAL" clId="{9451250F-203E-41C7-BA24-7EABAF2A7A51}" dt="2022-03-16T01:36:41.627" v="1487" actId="20577"/>
          <ac:spMkLst>
            <pc:docMk/>
            <pc:sldMk cId="4001462533" sldId="294"/>
            <ac:spMk id="2" creationId="{8E125E58-5ACB-4924-B886-D988F4521236}"/>
          </ac:spMkLst>
        </pc:spChg>
        <pc:picChg chg="add mod">
          <ac:chgData name="Antonio Liccardi" userId="12f146fe-f5a6-49a1-9eba-e1e2cc91e37c" providerId="ADAL" clId="{9451250F-203E-41C7-BA24-7EABAF2A7A51}" dt="2022-03-16T01:36:57.695" v="1490" actId="1076"/>
          <ac:picMkLst>
            <pc:docMk/>
            <pc:sldMk cId="4001462533" sldId="294"/>
            <ac:picMk id="6" creationId="{DEFFB30E-D190-438B-81AD-56C6B20A88FC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239732437" sldId="294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653662800" sldId="295"/>
        </pc:sldMkLst>
      </pc:sldChg>
      <pc:sldChg chg="addSp modSp new mod">
        <pc:chgData name="Antonio Liccardi" userId="12f146fe-f5a6-49a1-9eba-e1e2cc91e37c" providerId="ADAL" clId="{9451250F-203E-41C7-BA24-7EABAF2A7A51}" dt="2022-03-16T01:38:18.419" v="1698" actId="1076"/>
        <pc:sldMkLst>
          <pc:docMk/>
          <pc:sldMk cId="2144419600" sldId="295"/>
        </pc:sldMkLst>
        <pc:spChg chg="mod">
          <ac:chgData name="Antonio Liccardi" userId="12f146fe-f5a6-49a1-9eba-e1e2cc91e37c" providerId="ADAL" clId="{9451250F-203E-41C7-BA24-7EABAF2A7A51}" dt="2022-03-16T01:37:14.414" v="1500" actId="20577"/>
          <ac:spMkLst>
            <pc:docMk/>
            <pc:sldMk cId="2144419600" sldId="295"/>
            <ac:spMk id="2" creationId="{7318AC3F-008C-40B2-956F-D3A212D3B3DB}"/>
          </ac:spMkLst>
        </pc:spChg>
        <pc:spChg chg="mod">
          <ac:chgData name="Antonio Liccardi" userId="12f146fe-f5a6-49a1-9eba-e1e2cc91e37c" providerId="ADAL" clId="{9451250F-203E-41C7-BA24-7EABAF2A7A51}" dt="2022-03-16T01:38:00.210" v="1694" actId="20577"/>
          <ac:spMkLst>
            <pc:docMk/>
            <pc:sldMk cId="2144419600" sldId="295"/>
            <ac:spMk id="3" creationId="{F6899F7C-06BD-47E9-A39D-709C8E7535D2}"/>
          </ac:spMkLst>
        </pc:spChg>
        <pc:picChg chg="add mod">
          <ac:chgData name="Antonio Liccardi" userId="12f146fe-f5a6-49a1-9eba-e1e2cc91e37c" providerId="ADAL" clId="{9451250F-203E-41C7-BA24-7EABAF2A7A51}" dt="2022-03-16T01:38:18.419" v="1698" actId="1076"/>
          <ac:picMkLst>
            <pc:docMk/>
            <pc:sldMk cId="2144419600" sldId="295"/>
            <ac:picMk id="6" creationId="{F2E6C58E-3182-432E-9E12-13F9F4162F9B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5109545" sldId="296"/>
        </pc:sldMkLst>
      </pc:sldChg>
      <pc:sldChg chg="addSp modSp new mod">
        <pc:chgData name="Antonio Liccardi" userId="12f146fe-f5a6-49a1-9eba-e1e2cc91e37c" providerId="ADAL" clId="{9451250F-203E-41C7-BA24-7EABAF2A7A51}" dt="2022-03-16T01:38:47.418" v="1721" actId="20577"/>
        <pc:sldMkLst>
          <pc:docMk/>
          <pc:sldMk cId="3075061820" sldId="296"/>
        </pc:sldMkLst>
        <pc:spChg chg="mod">
          <ac:chgData name="Antonio Liccardi" userId="12f146fe-f5a6-49a1-9eba-e1e2cc91e37c" providerId="ADAL" clId="{9451250F-203E-41C7-BA24-7EABAF2A7A51}" dt="2022-03-16T01:38:47.418" v="1721" actId="20577"/>
          <ac:spMkLst>
            <pc:docMk/>
            <pc:sldMk cId="3075061820" sldId="296"/>
            <ac:spMk id="2" creationId="{A5740741-8086-4C98-BBAF-871537563124}"/>
          </ac:spMkLst>
        </pc:spChg>
        <pc:picChg chg="add mod">
          <ac:chgData name="Antonio Liccardi" userId="12f146fe-f5a6-49a1-9eba-e1e2cc91e37c" providerId="ADAL" clId="{9451250F-203E-41C7-BA24-7EABAF2A7A51}" dt="2022-03-16T01:38:41.896" v="1706" actId="1076"/>
          <ac:picMkLst>
            <pc:docMk/>
            <pc:sldMk cId="3075061820" sldId="296"/>
            <ac:picMk id="6" creationId="{E83FE2F1-5A72-4162-92EC-25D84D8E1923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11622192" sldId="297"/>
        </pc:sldMkLst>
      </pc:sldChg>
      <pc:sldChg chg="addSp modSp new mod">
        <pc:chgData name="Antonio Liccardi" userId="12f146fe-f5a6-49a1-9eba-e1e2cc91e37c" providerId="ADAL" clId="{9451250F-203E-41C7-BA24-7EABAF2A7A51}" dt="2022-03-16T01:39:22.115" v="1755" actId="1076"/>
        <pc:sldMkLst>
          <pc:docMk/>
          <pc:sldMk cId="4147594348" sldId="297"/>
        </pc:sldMkLst>
        <pc:spChg chg="mod">
          <ac:chgData name="Antonio Liccardi" userId="12f146fe-f5a6-49a1-9eba-e1e2cc91e37c" providerId="ADAL" clId="{9451250F-203E-41C7-BA24-7EABAF2A7A51}" dt="2022-03-16T01:39:02.290" v="1752" actId="20577"/>
          <ac:spMkLst>
            <pc:docMk/>
            <pc:sldMk cId="4147594348" sldId="297"/>
            <ac:spMk id="2" creationId="{5535E4DF-B3CB-4575-A574-ACE51FBAF2AA}"/>
          </ac:spMkLst>
        </pc:spChg>
        <pc:picChg chg="add mod">
          <ac:chgData name="Antonio Liccardi" userId="12f146fe-f5a6-49a1-9eba-e1e2cc91e37c" providerId="ADAL" clId="{9451250F-203E-41C7-BA24-7EABAF2A7A51}" dt="2022-03-16T01:39:22.115" v="1755" actId="1076"/>
          <ac:picMkLst>
            <pc:docMk/>
            <pc:sldMk cId="4147594348" sldId="297"/>
            <ac:picMk id="6" creationId="{2A68ABEA-7727-49AA-8173-20CF10686483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268970882" sldId="298"/>
        </pc:sldMkLst>
      </pc:sldChg>
      <pc:sldChg chg="addSp modSp new mod">
        <pc:chgData name="Antonio Liccardi" userId="12f146fe-f5a6-49a1-9eba-e1e2cc91e37c" providerId="ADAL" clId="{9451250F-203E-41C7-BA24-7EABAF2A7A51}" dt="2022-03-16T01:39:48.162" v="1769" actId="20577"/>
        <pc:sldMkLst>
          <pc:docMk/>
          <pc:sldMk cId="3606980359" sldId="298"/>
        </pc:sldMkLst>
        <pc:spChg chg="mod">
          <ac:chgData name="Antonio Liccardi" userId="12f146fe-f5a6-49a1-9eba-e1e2cc91e37c" providerId="ADAL" clId="{9451250F-203E-41C7-BA24-7EABAF2A7A51}" dt="2022-03-16T01:39:48.162" v="1769" actId="20577"/>
          <ac:spMkLst>
            <pc:docMk/>
            <pc:sldMk cId="3606980359" sldId="298"/>
            <ac:spMk id="2" creationId="{0E389D63-8B81-4298-A6FD-1823C35F3F0B}"/>
          </ac:spMkLst>
        </pc:spChg>
        <pc:picChg chg="add mod">
          <ac:chgData name="Antonio Liccardi" userId="12f146fe-f5a6-49a1-9eba-e1e2cc91e37c" providerId="ADAL" clId="{9451250F-203E-41C7-BA24-7EABAF2A7A51}" dt="2022-03-16T01:39:44.351" v="1758" actId="1076"/>
          <ac:picMkLst>
            <pc:docMk/>
            <pc:sldMk cId="3606980359" sldId="298"/>
            <ac:picMk id="6" creationId="{59B3DCC9-18A3-4701-95A3-0D36A1558BE9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40:18.465" v="1785" actId="20577"/>
        <pc:sldMkLst>
          <pc:docMk/>
          <pc:sldMk cId="481608565" sldId="299"/>
        </pc:sldMkLst>
        <pc:spChg chg="mod">
          <ac:chgData name="Antonio Liccardi" userId="12f146fe-f5a6-49a1-9eba-e1e2cc91e37c" providerId="ADAL" clId="{9451250F-203E-41C7-BA24-7EABAF2A7A51}" dt="2022-03-16T01:40:18.465" v="1785" actId="20577"/>
          <ac:spMkLst>
            <pc:docMk/>
            <pc:sldMk cId="481608565" sldId="299"/>
            <ac:spMk id="2" creationId="{13E31663-A233-4BA8-8514-716B31A12275}"/>
          </ac:spMkLst>
        </pc:spChg>
        <pc:picChg chg="add mod">
          <ac:chgData name="Antonio Liccardi" userId="12f146fe-f5a6-49a1-9eba-e1e2cc91e37c" providerId="ADAL" clId="{9451250F-203E-41C7-BA24-7EABAF2A7A51}" dt="2022-03-16T01:40:12.078" v="1774" actId="1076"/>
          <ac:picMkLst>
            <pc:docMk/>
            <pc:sldMk cId="481608565" sldId="299"/>
            <ac:picMk id="6" creationId="{6714D45B-3B15-42E9-BC89-6ACFF8B176B6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881886488" sldId="299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72306358" sldId="300"/>
        </pc:sldMkLst>
      </pc:sldChg>
      <pc:sldChg chg="addSp modSp new mod">
        <pc:chgData name="Antonio Liccardi" userId="12f146fe-f5a6-49a1-9eba-e1e2cc91e37c" providerId="ADAL" clId="{9451250F-203E-41C7-BA24-7EABAF2A7A51}" dt="2022-03-16T01:40:44.119" v="1809" actId="20577"/>
        <pc:sldMkLst>
          <pc:docMk/>
          <pc:sldMk cId="2065854610" sldId="300"/>
        </pc:sldMkLst>
        <pc:spChg chg="mod">
          <ac:chgData name="Antonio Liccardi" userId="12f146fe-f5a6-49a1-9eba-e1e2cc91e37c" providerId="ADAL" clId="{9451250F-203E-41C7-BA24-7EABAF2A7A51}" dt="2022-03-16T01:40:44.119" v="1809" actId="20577"/>
          <ac:spMkLst>
            <pc:docMk/>
            <pc:sldMk cId="2065854610" sldId="300"/>
            <ac:spMk id="2" creationId="{1443552B-032B-4525-AED1-039A2BE2C3BE}"/>
          </ac:spMkLst>
        </pc:spChg>
        <pc:picChg chg="add mod">
          <ac:chgData name="Antonio Liccardi" userId="12f146fe-f5a6-49a1-9eba-e1e2cc91e37c" providerId="ADAL" clId="{9451250F-203E-41C7-BA24-7EABAF2A7A51}" dt="2022-03-16T01:40:36.757" v="1788" actId="1076"/>
          <ac:picMkLst>
            <pc:docMk/>
            <pc:sldMk cId="2065854610" sldId="300"/>
            <ac:picMk id="6" creationId="{8BC7EDB4-B4C6-4F74-8779-6D8604FA43E8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15172778" sldId="301"/>
        </pc:sldMkLst>
      </pc:sldChg>
      <pc:sldChg chg="modSp new mod">
        <pc:chgData name="Antonio Liccardi" userId="12f146fe-f5a6-49a1-9eba-e1e2cc91e37c" providerId="ADAL" clId="{9451250F-203E-41C7-BA24-7EABAF2A7A51}" dt="2022-03-16T01:46:00.123" v="1964" actId="20577"/>
        <pc:sldMkLst>
          <pc:docMk/>
          <pc:sldMk cId="2461348157" sldId="301"/>
        </pc:sldMkLst>
        <pc:spChg chg="mod">
          <ac:chgData name="Antonio Liccardi" userId="12f146fe-f5a6-49a1-9eba-e1e2cc91e37c" providerId="ADAL" clId="{9451250F-203E-41C7-BA24-7EABAF2A7A51}" dt="2022-03-16T01:45:21.146" v="1821" actId="20577"/>
          <ac:spMkLst>
            <pc:docMk/>
            <pc:sldMk cId="2461348157" sldId="301"/>
            <ac:spMk id="2" creationId="{77CF388D-32DC-4ED7-A610-9008727826F7}"/>
          </ac:spMkLst>
        </pc:spChg>
        <pc:spChg chg="mod">
          <ac:chgData name="Antonio Liccardi" userId="12f146fe-f5a6-49a1-9eba-e1e2cc91e37c" providerId="ADAL" clId="{9451250F-203E-41C7-BA24-7EABAF2A7A51}" dt="2022-03-16T01:46:00.123" v="1964" actId="20577"/>
          <ac:spMkLst>
            <pc:docMk/>
            <pc:sldMk cId="2461348157" sldId="301"/>
            <ac:spMk id="3" creationId="{62B5BB0E-7737-4694-AEC3-FBDA3B8FB9CB}"/>
          </ac:spMkLst>
        </pc:sp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829218788" sldId="302"/>
        </pc:sldMkLst>
      </pc:sldChg>
      <pc:sldChg chg="addSp modSp new mod">
        <pc:chgData name="Antonio Liccardi" userId="12f146fe-f5a6-49a1-9eba-e1e2cc91e37c" providerId="ADAL" clId="{9451250F-203E-41C7-BA24-7EABAF2A7A51}" dt="2022-03-16T01:46:41.189" v="1987" actId="20577"/>
        <pc:sldMkLst>
          <pc:docMk/>
          <pc:sldMk cId="2978847119" sldId="302"/>
        </pc:sldMkLst>
        <pc:spChg chg="mod">
          <ac:chgData name="Antonio Liccardi" userId="12f146fe-f5a6-49a1-9eba-e1e2cc91e37c" providerId="ADAL" clId="{9451250F-203E-41C7-BA24-7EABAF2A7A51}" dt="2022-03-16T01:46:41.189" v="1987" actId="20577"/>
          <ac:spMkLst>
            <pc:docMk/>
            <pc:sldMk cId="2978847119" sldId="302"/>
            <ac:spMk id="2" creationId="{4DB3F202-39ED-46F9-9453-2183BC463D17}"/>
          </ac:spMkLst>
        </pc:spChg>
        <pc:picChg chg="add mod">
          <ac:chgData name="Antonio Liccardi" userId="12f146fe-f5a6-49a1-9eba-e1e2cc91e37c" providerId="ADAL" clId="{9451250F-203E-41C7-BA24-7EABAF2A7A51}" dt="2022-03-16T01:46:37.133" v="1972" actId="1076"/>
          <ac:picMkLst>
            <pc:docMk/>
            <pc:sldMk cId="2978847119" sldId="302"/>
            <ac:picMk id="6" creationId="{1093E042-30C0-4B8E-9979-D2648B91A0E9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312808009" sldId="303"/>
        </pc:sldMkLst>
      </pc:sldChg>
      <pc:sldChg chg="addSp modSp new mod">
        <pc:chgData name="Antonio Liccardi" userId="12f146fe-f5a6-49a1-9eba-e1e2cc91e37c" providerId="ADAL" clId="{9451250F-203E-41C7-BA24-7EABAF2A7A51}" dt="2022-03-16T01:47:36.210" v="2011" actId="20577"/>
        <pc:sldMkLst>
          <pc:docMk/>
          <pc:sldMk cId="3126187715" sldId="303"/>
        </pc:sldMkLst>
        <pc:spChg chg="mod">
          <ac:chgData name="Antonio Liccardi" userId="12f146fe-f5a6-49a1-9eba-e1e2cc91e37c" providerId="ADAL" clId="{9451250F-203E-41C7-BA24-7EABAF2A7A51}" dt="2022-03-16T01:47:36.210" v="2011" actId="20577"/>
          <ac:spMkLst>
            <pc:docMk/>
            <pc:sldMk cId="3126187715" sldId="303"/>
            <ac:spMk id="2" creationId="{4663A171-A273-4ABF-8668-A1DBE2980937}"/>
          </ac:spMkLst>
        </pc:spChg>
        <pc:picChg chg="add mod">
          <ac:chgData name="Antonio Liccardi" userId="12f146fe-f5a6-49a1-9eba-e1e2cc91e37c" providerId="ADAL" clId="{9451250F-203E-41C7-BA24-7EABAF2A7A51}" dt="2022-03-16T01:47:04.592" v="2001" actId="1076"/>
          <ac:picMkLst>
            <pc:docMk/>
            <pc:sldMk cId="3126187715" sldId="303"/>
            <ac:picMk id="6" creationId="{25A189CA-09D3-437D-AABC-85B5221DC194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292401288" sldId="304"/>
        </pc:sldMkLst>
      </pc:sldChg>
      <pc:sldChg chg="addSp modSp new mod">
        <pc:chgData name="Antonio Liccardi" userId="12f146fe-f5a6-49a1-9eba-e1e2cc91e37c" providerId="ADAL" clId="{9451250F-203E-41C7-BA24-7EABAF2A7A51}" dt="2022-03-16T01:47:57.636" v="2025" actId="1076"/>
        <pc:sldMkLst>
          <pc:docMk/>
          <pc:sldMk cId="3732150170" sldId="304"/>
        </pc:sldMkLst>
        <pc:spChg chg="mod">
          <ac:chgData name="Antonio Liccardi" userId="12f146fe-f5a6-49a1-9eba-e1e2cc91e37c" providerId="ADAL" clId="{9451250F-203E-41C7-BA24-7EABAF2A7A51}" dt="2022-03-16T01:47:41.166" v="2022" actId="20577"/>
          <ac:spMkLst>
            <pc:docMk/>
            <pc:sldMk cId="3732150170" sldId="304"/>
            <ac:spMk id="2" creationId="{6BF34F3E-204B-4C45-8344-1BCF53A40446}"/>
          </ac:spMkLst>
        </pc:spChg>
        <pc:picChg chg="add mod">
          <ac:chgData name="Antonio Liccardi" userId="12f146fe-f5a6-49a1-9eba-e1e2cc91e37c" providerId="ADAL" clId="{9451250F-203E-41C7-BA24-7EABAF2A7A51}" dt="2022-03-16T01:47:57.636" v="2025" actId="1076"/>
          <ac:picMkLst>
            <pc:docMk/>
            <pc:sldMk cId="3732150170" sldId="304"/>
            <ac:picMk id="6" creationId="{A7F9D3A3-EF90-43C3-99A2-1D6B7B4F0BA0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48:28.122" v="2069" actId="20577"/>
        <pc:sldMkLst>
          <pc:docMk/>
          <pc:sldMk cId="1463540404" sldId="305"/>
        </pc:sldMkLst>
        <pc:spChg chg="mod">
          <ac:chgData name="Antonio Liccardi" userId="12f146fe-f5a6-49a1-9eba-e1e2cc91e37c" providerId="ADAL" clId="{9451250F-203E-41C7-BA24-7EABAF2A7A51}" dt="2022-03-16T01:48:28.122" v="2069" actId="20577"/>
          <ac:spMkLst>
            <pc:docMk/>
            <pc:sldMk cId="1463540404" sldId="305"/>
            <ac:spMk id="2" creationId="{B096F8DB-DE95-4FCE-BB32-E7EF11653A42}"/>
          </ac:spMkLst>
        </pc:spChg>
        <pc:picChg chg="add mod">
          <ac:chgData name="Antonio Liccardi" userId="12f146fe-f5a6-49a1-9eba-e1e2cc91e37c" providerId="ADAL" clId="{9451250F-203E-41C7-BA24-7EABAF2A7A51}" dt="2022-03-16T01:48:19.302" v="2034" actId="1076"/>
          <ac:picMkLst>
            <pc:docMk/>
            <pc:sldMk cId="1463540404" sldId="305"/>
            <ac:picMk id="6" creationId="{458FFED6-6F0B-4286-9632-99D67C3E6D20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199320045" sldId="305"/>
        </pc:sldMkLst>
      </pc:sldChg>
      <pc:sldChg chg="addSp modSp new mod">
        <pc:chgData name="Antonio Liccardi" userId="12f146fe-f5a6-49a1-9eba-e1e2cc91e37c" providerId="ADAL" clId="{9451250F-203E-41C7-BA24-7EABAF2A7A51}" dt="2022-03-16T01:55:54.180" v="2275" actId="1076"/>
        <pc:sldMkLst>
          <pc:docMk/>
          <pc:sldMk cId="2882432080" sldId="306"/>
        </pc:sldMkLst>
        <pc:spChg chg="mod">
          <ac:chgData name="Antonio Liccardi" userId="12f146fe-f5a6-49a1-9eba-e1e2cc91e37c" providerId="ADAL" clId="{9451250F-203E-41C7-BA24-7EABAF2A7A51}" dt="2022-03-16T01:55:21.603" v="2197" actId="20577"/>
          <ac:spMkLst>
            <pc:docMk/>
            <pc:sldMk cId="2882432080" sldId="306"/>
            <ac:spMk id="2" creationId="{7DA6B422-AB58-4F0B-B22B-04A18F4FFE4D}"/>
          </ac:spMkLst>
        </pc:spChg>
        <pc:spChg chg="mod">
          <ac:chgData name="Antonio Liccardi" userId="12f146fe-f5a6-49a1-9eba-e1e2cc91e37c" providerId="ADAL" clId="{9451250F-203E-41C7-BA24-7EABAF2A7A51}" dt="2022-03-16T01:55:37.736" v="2272" actId="20577"/>
          <ac:spMkLst>
            <pc:docMk/>
            <pc:sldMk cId="2882432080" sldId="306"/>
            <ac:spMk id="3" creationId="{50070F2F-A0A3-4A9B-9686-825EF545EDE3}"/>
          </ac:spMkLst>
        </pc:spChg>
        <pc:picChg chg="add mod">
          <ac:chgData name="Antonio Liccardi" userId="12f146fe-f5a6-49a1-9eba-e1e2cc91e37c" providerId="ADAL" clId="{9451250F-203E-41C7-BA24-7EABAF2A7A51}" dt="2022-03-16T01:55:54.180" v="2275" actId="1076"/>
          <ac:picMkLst>
            <pc:docMk/>
            <pc:sldMk cId="2882432080" sldId="306"/>
            <ac:picMk id="6" creationId="{83A3DAF2-BD11-403B-B1BF-3267B5A6CD69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257143001" sldId="306"/>
        </pc:sldMkLst>
      </pc:sldChg>
      <pc:sldChg chg="addSp modSp new mod">
        <pc:chgData name="Antonio Liccardi" userId="12f146fe-f5a6-49a1-9eba-e1e2cc91e37c" providerId="ADAL" clId="{9451250F-203E-41C7-BA24-7EABAF2A7A51}" dt="2022-03-16T01:48:58.101" v="2075" actId="1076"/>
        <pc:sldMkLst>
          <pc:docMk/>
          <pc:sldMk cId="199913995" sldId="307"/>
        </pc:sldMkLst>
        <pc:picChg chg="add mod">
          <ac:chgData name="Antonio Liccardi" userId="12f146fe-f5a6-49a1-9eba-e1e2cc91e37c" providerId="ADAL" clId="{9451250F-203E-41C7-BA24-7EABAF2A7A51}" dt="2022-03-16T01:48:58.101" v="2075" actId="1076"/>
          <ac:picMkLst>
            <pc:docMk/>
            <pc:sldMk cId="199913995" sldId="307"/>
            <ac:picMk id="6" creationId="{432C6301-6B60-496E-BFA0-3A3A6A3FFA0E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833102883" sldId="307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088353059" sldId="308"/>
        </pc:sldMkLst>
      </pc:sldChg>
      <pc:sldChg chg="addSp modSp new mod">
        <pc:chgData name="Antonio Liccardi" userId="12f146fe-f5a6-49a1-9eba-e1e2cc91e37c" providerId="ADAL" clId="{9451250F-203E-41C7-BA24-7EABAF2A7A51}" dt="2022-03-16T01:49:29.214" v="2080" actId="1076"/>
        <pc:sldMkLst>
          <pc:docMk/>
          <pc:sldMk cId="3852033195" sldId="308"/>
        </pc:sldMkLst>
        <pc:picChg chg="add mod">
          <ac:chgData name="Antonio Liccardi" userId="12f146fe-f5a6-49a1-9eba-e1e2cc91e37c" providerId="ADAL" clId="{9451250F-203E-41C7-BA24-7EABAF2A7A51}" dt="2022-03-16T01:49:29.214" v="2080" actId="1076"/>
          <ac:picMkLst>
            <pc:docMk/>
            <pc:sldMk cId="3852033195" sldId="308"/>
            <ac:picMk id="6" creationId="{60956E6A-832A-4BA0-B3A1-79148E3E6F39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26904038" sldId="309"/>
        </pc:sldMkLst>
      </pc:sldChg>
      <pc:sldChg chg="addSp modSp new mod">
        <pc:chgData name="Antonio Liccardi" userId="12f146fe-f5a6-49a1-9eba-e1e2cc91e37c" providerId="ADAL" clId="{9451250F-203E-41C7-BA24-7EABAF2A7A51}" dt="2022-03-16T01:49:55.177" v="2085" actId="1076"/>
        <pc:sldMkLst>
          <pc:docMk/>
          <pc:sldMk cId="2290805870" sldId="309"/>
        </pc:sldMkLst>
        <pc:picChg chg="add mod">
          <ac:chgData name="Antonio Liccardi" userId="12f146fe-f5a6-49a1-9eba-e1e2cc91e37c" providerId="ADAL" clId="{9451250F-203E-41C7-BA24-7EABAF2A7A51}" dt="2022-03-16T01:49:55.177" v="2085" actId="1076"/>
          <ac:picMkLst>
            <pc:docMk/>
            <pc:sldMk cId="2290805870" sldId="309"/>
            <ac:picMk id="6" creationId="{61FB0535-057D-4CC0-BC58-78A9E1DF94CD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729417334" sldId="310"/>
        </pc:sldMkLst>
      </pc:sldChg>
      <pc:sldChg chg="addSp modSp new mod">
        <pc:chgData name="Antonio Liccardi" userId="12f146fe-f5a6-49a1-9eba-e1e2cc91e37c" providerId="ADAL" clId="{9451250F-203E-41C7-BA24-7EABAF2A7A51}" dt="2022-03-16T01:50:33.205" v="2088" actId="1076"/>
        <pc:sldMkLst>
          <pc:docMk/>
          <pc:sldMk cId="2779428526" sldId="310"/>
        </pc:sldMkLst>
        <pc:picChg chg="add mod">
          <ac:chgData name="Antonio Liccardi" userId="12f146fe-f5a6-49a1-9eba-e1e2cc91e37c" providerId="ADAL" clId="{9451250F-203E-41C7-BA24-7EABAF2A7A51}" dt="2022-03-16T01:50:33.205" v="2088" actId="1076"/>
          <ac:picMkLst>
            <pc:docMk/>
            <pc:sldMk cId="2779428526" sldId="310"/>
            <ac:picMk id="6" creationId="{729B3522-199C-4757-B1F3-7B32100A03B2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15846739" sldId="311"/>
        </pc:sldMkLst>
      </pc:sldChg>
      <pc:sldChg chg="addSp modSp new mod">
        <pc:chgData name="Antonio Liccardi" userId="12f146fe-f5a6-49a1-9eba-e1e2cc91e37c" providerId="ADAL" clId="{9451250F-203E-41C7-BA24-7EABAF2A7A51}" dt="2022-03-16T01:50:46.692" v="2091" actId="1076"/>
        <pc:sldMkLst>
          <pc:docMk/>
          <pc:sldMk cId="2824302785" sldId="311"/>
        </pc:sldMkLst>
        <pc:picChg chg="add mod">
          <ac:chgData name="Antonio Liccardi" userId="12f146fe-f5a6-49a1-9eba-e1e2cc91e37c" providerId="ADAL" clId="{9451250F-203E-41C7-BA24-7EABAF2A7A51}" dt="2022-03-16T01:50:46.692" v="2091" actId="1076"/>
          <ac:picMkLst>
            <pc:docMk/>
            <pc:sldMk cId="2824302785" sldId="311"/>
            <ac:picMk id="6" creationId="{27B6AF57-10AB-446A-BD99-28CE2495A906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51:36.670" v="2102" actId="1076"/>
        <pc:sldMkLst>
          <pc:docMk/>
          <pc:sldMk cId="560740514" sldId="312"/>
        </pc:sldMkLst>
        <pc:picChg chg="add mod">
          <ac:chgData name="Antonio Liccardi" userId="12f146fe-f5a6-49a1-9eba-e1e2cc91e37c" providerId="ADAL" clId="{9451250F-203E-41C7-BA24-7EABAF2A7A51}" dt="2022-03-16T01:51:36.670" v="2102" actId="1076"/>
          <ac:picMkLst>
            <pc:docMk/>
            <pc:sldMk cId="560740514" sldId="312"/>
            <ac:picMk id="6" creationId="{49662A11-B8E6-4D78-82AF-96FF2A49678A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11772084" sldId="312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657240373" sldId="313"/>
        </pc:sldMkLst>
      </pc:sldChg>
      <pc:sldChg chg="addSp modSp new mod ord">
        <pc:chgData name="Antonio Liccardi" userId="12f146fe-f5a6-49a1-9eba-e1e2cc91e37c" providerId="ADAL" clId="{9451250F-203E-41C7-BA24-7EABAF2A7A51}" dt="2022-03-16T01:51:19.551" v="2099"/>
        <pc:sldMkLst>
          <pc:docMk/>
          <pc:sldMk cId="4171727888" sldId="313"/>
        </pc:sldMkLst>
        <pc:picChg chg="add mod">
          <ac:chgData name="Antonio Liccardi" userId="12f146fe-f5a6-49a1-9eba-e1e2cc91e37c" providerId="ADAL" clId="{9451250F-203E-41C7-BA24-7EABAF2A7A51}" dt="2022-03-16T01:51:11.713" v="2097" actId="1076"/>
          <ac:picMkLst>
            <pc:docMk/>
            <pc:sldMk cId="4171727888" sldId="313"/>
            <ac:picMk id="6" creationId="{97942C1B-91DB-4884-8BC0-62E44994DF5D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52:03.164" v="2107" actId="1076"/>
        <pc:sldMkLst>
          <pc:docMk/>
          <pc:sldMk cId="490804267" sldId="314"/>
        </pc:sldMkLst>
        <pc:picChg chg="add mod">
          <ac:chgData name="Antonio Liccardi" userId="12f146fe-f5a6-49a1-9eba-e1e2cc91e37c" providerId="ADAL" clId="{9451250F-203E-41C7-BA24-7EABAF2A7A51}" dt="2022-03-16T01:52:03.164" v="2107" actId="1076"/>
          <ac:picMkLst>
            <pc:docMk/>
            <pc:sldMk cId="490804267" sldId="314"/>
            <ac:picMk id="6" creationId="{603499B8-BC5A-4199-B363-602B31001D78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410371389" sldId="314"/>
        </pc:sldMkLst>
      </pc:sldChg>
      <pc:sldChg chg="addSp modSp new mod">
        <pc:chgData name="Antonio Liccardi" userId="12f146fe-f5a6-49a1-9eba-e1e2cc91e37c" providerId="ADAL" clId="{9451250F-203E-41C7-BA24-7EABAF2A7A51}" dt="2022-03-16T01:52:28.994" v="2114" actId="1076"/>
        <pc:sldMkLst>
          <pc:docMk/>
          <pc:sldMk cId="2474252963" sldId="315"/>
        </pc:sldMkLst>
        <pc:picChg chg="add mod">
          <ac:chgData name="Antonio Liccardi" userId="12f146fe-f5a6-49a1-9eba-e1e2cc91e37c" providerId="ADAL" clId="{9451250F-203E-41C7-BA24-7EABAF2A7A51}" dt="2022-03-16T01:52:28.994" v="2114" actId="1076"/>
          <ac:picMkLst>
            <pc:docMk/>
            <pc:sldMk cId="2474252963" sldId="315"/>
            <ac:picMk id="6" creationId="{8C73D733-3747-41C7-BFF6-4269DD995C75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882371104" sldId="315"/>
        </pc:sldMkLst>
      </pc:sldChg>
      <pc:sldChg chg="addSp modSp new mod">
        <pc:chgData name="Antonio Liccardi" userId="12f146fe-f5a6-49a1-9eba-e1e2cc91e37c" providerId="ADAL" clId="{9451250F-203E-41C7-BA24-7EABAF2A7A51}" dt="2022-03-16T01:52:55.966" v="2149" actId="1076"/>
        <pc:sldMkLst>
          <pc:docMk/>
          <pc:sldMk cId="1012423443" sldId="316"/>
        </pc:sldMkLst>
        <pc:spChg chg="mod">
          <ac:chgData name="Antonio Liccardi" userId="12f146fe-f5a6-49a1-9eba-e1e2cc91e37c" providerId="ADAL" clId="{9451250F-203E-41C7-BA24-7EABAF2A7A51}" dt="2022-03-16T01:52:50.437" v="2146" actId="20577"/>
          <ac:spMkLst>
            <pc:docMk/>
            <pc:sldMk cId="1012423443" sldId="316"/>
            <ac:spMk id="2" creationId="{9875514E-929F-4D4A-9100-834DF6D36AAB}"/>
          </ac:spMkLst>
        </pc:spChg>
        <pc:picChg chg="add mod">
          <ac:chgData name="Antonio Liccardi" userId="12f146fe-f5a6-49a1-9eba-e1e2cc91e37c" providerId="ADAL" clId="{9451250F-203E-41C7-BA24-7EABAF2A7A51}" dt="2022-03-16T01:52:55.966" v="2149" actId="1076"/>
          <ac:picMkLst>
            <pc:docMk/>
            <pc:sldMk cId="1012423443" sldId="316"/>
            <ac:picMk id="6" creationId="{5D0AE433-CC42-4E43-9912-1EC918DFEF9B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398495736" sldId="316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82084449" sldId="317"/>
        </pc:sldMkLst>
      </pc:sldChg>
      <pc:sldChg chg="addSp modSp new mod">
        <pc:chgData name="Antonio Liccardi" userId="12f146fe-f5a6-49a1-9eba-e1e2cc91e37c" providerId="ADAL" clId="{9451250F-203E-41C7-BA24-7EABAF2A7A51}" dt="2022-03-16T01:53:17.681" v="2152" actId="1076"/>
        <pc:sldMkLst>
          <pc:docMk/>
          <pc:sldMk cId="1295354015" sldId="317"/>
        </pc:sldMkLst>
        <pc:picChg chg="add mod">
          <ac:chgData name="Antonio Liccardi" userId="12f146fe-f5a6-49a1-9eba-e1e2cc91e37c" providerId="ADAL" clId="{9451250F-203E-41C7-BA24-7EABAF2A7A51}" dt="2022-03-16T01:53:17.681" v="2152" actId="1076"/>
          <ac:picMkLst>
            <pc:docMk/>
            <pc:sldMk cId="1295354015" sldId="317"/>
            <ac:picMk id="6" creationId="{520A0D5A-96CE-4DB1-A20B-9080E901411C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951510180" sldId="318"/>
        </pc:sldMkLst>
      </pc:sldChg>
      <pc:sldChg chg="addSp modSp new mod">
        <pc:chgData name="Antonio Liccardi" userId="12f146fe-f5a6-49a1-9eba-e1e2cc91e37c" providerId="ADAL" clId="{9451250F-203E-41C7-BA24-7EABAF2A7A51}" dt="2022-03-16T01:56:14.761" v="2283" actId="1076"/>
        <pc:sldMkLst>
          <pc:docMk/>
          <pc:sldMk cId="3174283784" sldId="318"/>
        </pc:sldMkLst>
        <pc:picChg chg="add mod">
          <ac:chgData name="Antonio Liccardi" userId="12f146fe-f5a6-49a1-9eba-e1e2cc91e37c" providerId="ADAL" clId="{9451250F-203E-41C7-BA24-7EABAF2A7A51}" dt="2022-03-16T01:56:14.761" v="2283" actId="1076"/>
          <ac:picMkLst>
            <pc:docMk/>
            <pc:sldMk cId="3174283784" sldId="318"/>
            <ac:picMk id="6" creationId="{C50ED7CA-C589-46E6-ACD8-FE9BA9F97F21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58:06.368" v="2363" actId="1076"/>
        <pc:sldMkLst>
          <pc:docMk/>
          <pc:sldMk cId="2499517323" sldId="319"/>
        </pc:sldMkLst>
        <pc:spChg chg="mod">
          <ac:chgData name="Antonio Liccardi" userId="12f146fe-f5a6-49a1-9eba-e1e2cc91e37c" providerId="ADAL" clId="{9451250F-203E-41C7-BA24-7EABAF2A7A51}" dt="2022-03-16T01:57:49.466" v="2360" actId="20577"/>
          <ac:spMkLst>
            <pc:docMk/>
            <pc:sldMk cId="2499517323" sldId="319"/>
            <ac:spMk id="2" creationId="{425E850C-E82B-48E7-9B87-E5F4C286CA76}"/>
          </ac:spMkLst>
        </pc:spChg>
        <pc:picChg chg="add mod">
          <ac:chgData name="Antonio Liccardi" userId="12f146fe-f5a6-49a1-9eba-e1e2cc91e37c" providerId="ADAL" clId="{9451250F-203E-41C7-BA24-7EABAF2A7A51}" dt="2022-03-16T01:58:06.368" v="2363" actId="1076"/>
          <ac:picMkLst>
            <pc:docMk/>
            <pc:sldMk cId="2499517323" sldId="319"/>
            <ac:picMk id="6" creationId="{8AF06BA6-BC22-4C05-B382-BC492E96045D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074643003" sldId="319"/>
        </pc:sldMkLst>
      </pc:sldChg>
      <pc:sldChg chg="addSp modSp new mod">
        <pc:chgData name="Antonio Liccardi" userId="12f146fe-f5a6-49a1-9eba-e1e2cc91e37c" providerId="ADAL" clId="{9451250F-203E-41C7-BA24-7EABAF2A7A51}" dt="2022-03-16T02:01:21.547" v="2508" actId="1076"/>
        <pc:sldMkLst>
          <pc:docMk/>
          <pc:sldMk cId="3646202793" sldId="320"/>
        </pc:sldMkLst>
        <pc:picChg chg="add mod">
          <ac:chgData name="Antonio Liccardi" userId="12f146fe-f5a6-49a1-9eba-e1e2cc91e37c" providerId="ADAL" clId="{9451250F-203E-41C7-BA24-7EABAF2A7A51}" dt="2022-03-16T02:01:21.547" v="2508" actId="1076"/>
          <ac:picMkLst>
            <pc:docMk/>
            <pc:sldMk cId="3646202793" sldId="320"/>
            <ac:picMk id="6" creationId="{D73D48C0-E93C-406B-8E40-3130CF783293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248623467" sldId="320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789966549" sldId="321"/>
        </pc:sldMkLst>
      </pc:sldChg>
      <pc:sldChg chg="addSp delSp modSp new mod ord">
        <pc:chgData name="Antonio Liccardi" userId="12f146fe-f5a6-49a1-9eba-e1e2cc91e37c" providerId="ADAL" clId="{9451250F-203E-41C7-BA24-7EABAF2A7A51}" dt="2022-03-16T01:55:08.677" v="2189"/>
        <pc:sldMkLst>
          <pc:docMk/>
          <pc:sldMk cId="3663081069" sldId="321"/>
        </pc:sldMkLst>
        <pc:spChg chg="mod">
          <ac:chgData name="Antonio Liccardi" userId="12f146fe-f5a6-49a1-9eba-e1e2cc91e37c" providerId="ADAL" clId="{9451250F-203E-41C7-BA24-7EABAF2A7A51}" dt="2022-03-16T01:53:32.083" v="2175" actId="20577"/>
          <ac:spMkLst>
            <pc:docMk/>
            <pc:sldMk cId="3663081069" sldId="321"/>
            <ac:spMk id="2" creationId="{3F78B0AF-BB06-4627-8219-16412968A4CC}"/>
          </ac:spMkLst>
        </pc:spChg>
        <pc:spChg chg="del">
          <ac:chgData name="Antonio Liccardi" userId="12f146fe-f5a6-49a1-9eba-e1e2cc91e37c" providerId="ADAL" clId="{9451250F-203E-41C7-BA24-7EABAF2A7A51}" dt="2022-03-16T01:53:59.204" v="2180" actId="22"/>
          <ac:spMkLst>
            <pc:docMk/>
            <pc:sldMk cId="3663081069" sldId="321"/>
            <ac:spMk id="3" creationId="{63DF9392-8FD4-49E7-946C-019850E28098}"/>
          </ac:spMkLst>
        </pc:spChg>
        <pc:picChg chg="add mod">
          <ac:chgData name="Antonio Liccardi" userId="12f146fe-f5a6-49a1-9eba-e1e2cc91e37c" providerId="ADAL" clId="{9451250F-203E-41C7-BA24-7EABAF2A7A51}" dt="2022-03-16T01:53:52.741" v="2179" actId="1076"/>
          <ac:picMkLst>
            <pc:docMk/>
            <pc:sldMk cId="3663081069" sldId="321"/>
            <ac:picMk id="6" creationId="{0BF3ED60-DDE7-4244-ACB5-A59212A498C6}"/>
          </ac:picMkLst>
        </pc:picChg>
        <pc:picChg chg="add mod ord">
          <ac:chgData name="Antonio Liccardi" userId="12f146fe-f5a6-49a1-9eba-e1e2cc91e37c" providerId="ADAL" clId="{9451250F-203E-41C7-BA24-7EABAF2A7A51}" dt="2022-03-16T01:54:01.105" v="2181" actId="1076"/>
          <ac:picMkLst>
            <pc:docMk/>
            <pc:sldMk cId="3663081069" sldId="321"/>
            <ac:picMk id="8" creationId="{789D9AFC-805D-43AE-A294-0F19D528C969}"/>
          </ac:picMkLst>
        </pc:picChg>
        <pc:picChg chg="add mod">
          <ac:chgData name="Antonio Liccardi" userId="12f146fe-f5a6-49a1-9eba-e1e2cc91e37c" providerId="ADAL" clId="{9451250F-203E-41C7-BA24-7EABAF2A7A51}" dt="2022-03-16T01:54:50.536" v="2187" actId="1076"/>
          <ac:picMkLst>
            <pc:docMk/>
            <pc:sldMk cId="3663081069" sldId="321"/>
            <ac:picMk id="10" creationId="{E659578F-4AA9-4A29-90E9-66B7D43E7B91}"/>
          </ac:picMkLst>
        </pc:picChg>
        <pc:picChg chg="add mod">
          <ac:chgData name="Antonio Liccardi" userId="12f146fe-f5a6-49a1-9eba-e1e2cc91e37c" providerId="ADAL" clId="{9451250F-203E-41C7-BA24-7EABAF2A7A51}" dt="2022-03-16T01:54:20.802" v="2186" actId="1076"/>
          <ac:picMkLst>
            <pc:docMk/>
            <pc:sldMk cId="3663081069" sldId="321"/>
            <ac:picMk id="12" creationId="{2306FF28-2A39-4828-93F3-9CE564BE704E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60786155" sldId="322"/>
        </pc:sldMkLst>
      </pc:sldChg>
      <pc:sldChg chg="addSp modSp new mod">
        <pc:chgData name="Antonio Liccardi" userId="12f146fe-f5a6-49a1-9eba-e1e2cc91e37c" providerId="ADAL" clId="{9451250F-203E-41C7-BA24-7EABAF2A7A51}" dt="2022-03-16T01:56:38.601" v="2288" actId="1076"/>
        <pc:sldMkLst>
          <pc:docMk/>
          <pc:sldMk cId="2414457309" sldId="322"/>
        </pc:sldMkLst>
        <pc:picChg chg="add mod">
          <ac:chgData name="Antonio Liccardi" userId="12f146fe-f5a6-49a1-9eba-e1e2cc91e37c" providerId="ADAL" clId="{9451250F-203E-41C7-BA24-7EABAF2A7A51}" dt="2022-03-16T01:56:38.601" v="2288" actId="1076"/>
          <ac:picMkLst>
            <pc:docMk/>
            <pc:sldMk cId="2414457309" sldId="322"/>
            <ac:picMk id="6" creationId="{DD4297EB-E741-4D24-BB69-A9C5A5C70A1D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825315005" sldId="323"/>
        </pc:sldMkLst>
      </pc:sldChg>
      <pc:sldChg chg="addSp modSp new mod">
        <pc:chgData name="Antonio Liccardi" userId="12f146fe-f5a6-49a1-9eba-e1e2cc91e37c" providerId="ADAL" clId="{9451250F-203E-41C7-BA24-7EABAF2A7A51}" dt="2022-03-16T01:57:09.286" v="2313" actId="1076"/>
        <pc:sldMkLst>
          <pc:docMk/>
          <pc:sldMk cId="3790981921" sldId="323"/>
        </pc:sldMkLst>
        <pc:spChg chg="mod">
          <ac:chgData name="Antonio Liccardi" userId="12f146fe-f5a6-49a1-9eba-e1e2cc91e37c" providerId="ADAL" clId="{9451250F-203E-41C7-BA24-7EABAF2A7A51}" dt="2022-03-16T01:56:51.567" v="2310" actId="20577"/>
          <ac:spMkLst>
            <pc:docMk/>
            <pc:sldMk cId="3790981921" sldId="323"/>
            <ac:spMk id="2" creationId="{B2CD4583-9318-46C4-A30B-16C256759FF7}"/>
          </ac:spMkLst>
        </pc:spChg>
        <pc:picChg chg="add mod">
          <ac:chgData name="Antonio Liccardi" userId="12f146fe-f5a6-49a1-9eba-e1e2cc91e37c" providerId="ADAL" clId="{9451250F-203E-41C7-BA24-7EABAF2A7A51}" dt="2022-03-16T01:57:09.286" v="2313" actId="1076"/>
          <ac:picMkLst>
            <pc:docMk/>
            <pc:sldMk cId="3790981921" sldId="323"/>
            <ac:picMk id="6" creationId="{B01794B1-F337-4F73-BFA5-D7BA0BC3A40F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680623850" sldId="324"/>
        </pc:sldMkLst>
      </pc:sldChg>
      <pc:sldChg chg="addSp modSp new mod">
        <pc:chgData name="Antonio Liccardi" userId="12f146fe-f5a6-49a1-9eba-e1e2cc91e37c" providerId="ADAL" clId="{9451250F-203E-41C7-BA24-7EABAF2A7A51}" dt="2022-03-16T01:57:38.170" v="2347" actId="1076"/>
        <pc:sldMkLst>
          <pc:docMk/>
          <pc:sldMk cId="3383126287" sldId="324"/>
        </pc:sldMkLst>
        <pc:spChg chg="mod">
          <ac:chgData name="Antonio Liccardi" userId="12f146fe-f5a6-49a1-9eba-e1e2cc91e37c" providerId="ADAL" clId="{9451250F-203E-41C7-BA24-7EABAF2A7A51}" dt="2022-03-16T01:57:19.989" v="2344" actId="20577"/>
          <ac:spMkLst>
            <pc:docMk/>
            <pc:sldMk cId="3383126287" sldId="324"/>
            <ac:spMk id="2" creationId="{68489462-BB94-4123-A366-44109CB8883B}"/>
          </ac:spMkLst>
        </pc:spChg>
        <pc:picChg chg="add mod">
          <ac:chgData name="Antonio Liccardi" userId="12f146fe-f5a6-49a1-9eba-e1e2cc91e37c" providerId="ADAL" clId="{9451250F-203E-41C7-BA24-7EABAF2A7A51}" dt="2022-03-16T01:57:38.170" v="2347" actId="1076"/>
          <ac:picMkLst>
            <pc:docMk/>
            <pc:sldMk cId="3383126287" sldId="324"/>
            <ac:picMk id="6" creationId="{3BE4D7EA-051B-4B5D-BD22-F4EB8265D7A6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58:35.508" v="2403" actId="1076"/>
        <pc:sldMkLst>
          <pc:docMk/>
          <pc:sldMk cId="1319422493" sldId="325"/>
        </pc:sldMkLst>
        <pc:spChg chg="mod">
          <ac:chgData name="Antonio Liccardi" userId="12f146fe-f5a6-49a1-9eba-e1e2cc91e37c" providerId="ADAL" clId="{9451250F-203E-41C7-BA24-7EABAF2A7A51}" dt="2022-03-16T01:58:22.774" v="2400" actId="20577"/>
          <ac:spMkLst>
            <pc:docMk/>
            <pc:sldMk cId="1319422493" sldId="325"/>
            <ac:spMk id="2" creationId="{D1A01675-2C7E-4BCC-896B-3A8D7C4FE713}"/>
          </ac:spMkLst>
        </pc:spChg>
        <pc:picChg chg="add mod">
          <ac:chgData name="Antonio Liccardi" userId="12f146fe-f5a6-49a1-9eba-e1e2cc91e37c" providerId="ADAL" clId="{9451250F-203E-41C7-BA24-7EABAF2A7A51}" dt="2022-03-16T01:58:35.508" v="2403" actId="1076"/>
          <ac:picMkLst>
            <pc:docMk/>
            <pc:sldMk cId="1319422493" sldId="325"/>
            <ac:picMk id="6" creationId="{AB13F624-5C15-47E4-9430-537D661DD37F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603827951" sldId="325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184155140" sldId="326"/>
        </pc:sldMkLst>
      </pc:sldChg>
      <pc:sldChg chg="addSp modSp new mod">
        <pc:chgData name="Antonio Liccardi" userId="12f146fe-f5a6-49a1-9eba-e1e2cc91e37c" providerId="ADAL" clId="{9451250F-203E-41C7-BA24-7EABAF2A7A51}" dt="2022-03-16T01:59:01.580" v="2432" actId="1076"/>
        <pc:sldMkLst>
          <pc:docMk/>
          <pc:sldMk cId="3119029901" sldId="326"/>
        </pc:sldMkLst>
        <pc:spChg chg="mod">
          <ac:chgData name="Antonio Liccardi" userId="12f146fe-f5a6-49a1-9eba-e1e2cc91e37c" providerId="ADAL" clId="{9451250F-203E-41C7-BA24-7EABAF2A7A51}" dt="2022-03-16T01:58:44.643" v="2429" actId="20577"/>
          <ac:spMkLst>
            <pc:docMk/>
            <pc:sldMk cId="3119029901" sldId="326"/>
            <ac:spMk id="2" creationId="{4D26A951-122C-43CA-8F33-0809A32930DC}"/>
          </ac:spMkLst>
        </pc:spChg>
        <pc:picChg chg="add mod">
          <ac:chgData name="Antonio Liccardi" userId="12f146fe-f5a6-49a1-9eba-e1e2cc91e37c" providerId="ADAL" clId="{9451250F-203E-41C7-BA24-7EABAF2A7A51}" dt="2022-03-16T01:59:01.580" v="2432" actId="1076"/>
          <ac:picMkLst>
            <pc:docMk/>
            <pc:sldMk cId="3119029901" sldId="326"/>
            <ac:picMk id="6" creationId="{276AA650-38A8-4933-8B19-903A0ABCA34F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480540675" sldId="327"/>
        </pc:sldMkLst>
      </pc:sldChg>
      <pc:sldChg chg="addSp modSp new mod">
        <pc:chgData name="Antonio Liccardi" userId="12f146fe-f5a6-49a1-9eba-e1e2cc91e37c" providerId="ADAL" clId="{9451250F-203E-41C7-BA24-7EABAF2A7A51}" dt="2022-03-16T01:59:28.417" v="2461" actId="1076"/>
        <pc:sldMkLst>
          <pc:docMk/>
          <pc:sldMk cId="1251376648" sldId="327"/>
        </pc:sldMkLst>
        <pc:spChg chg="mod">
          <ac:chgData name="Antonio Liccardi" userId="12f146fe-f5a6-49a1-9eba-e1e2cc91e37c" providerId="ADAL" clId="{9451250F-203E-41C7-BA24-7EABAF2A7A51}" dt="2022-03-16T01:59:13.333" v="2458" actId="20577"/>
          <ac:spMkLst>
            <pc:docMk/>
            <pc:sldMk cId="1251376648" sldId="327"/>
            <ac:spMk id="2" creationId="{6C6DC269-DA6E-4BFB-97DD-4B2119D41C80}"/>
          </ac:spMkLst>
        </pc:spChg>
        <pc:picChg chg="add mod">
          <ac:chgData name="Antonio Liccardi" userId="12f146fe-f5a6-49a1-9eba-e1e2cc91e37c" providerId="ADAL" clId="{9451250F-203E-41C7-BA24-7EABAF2A7A51}" dt="2022-03-16T01:59:28.417" v="2461" actId="1076"/>
          <ac:picMkLst>
            <pc:docMk/>
            <pc:sldMk cId="1251376648" sldId="327"/>
            <ac:picMk id="6" creationId="{4C805AC6-E689-4D61-A8F2-97BAA3046B96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1:59:51.512" v="2488" actId="1076"/>
        <pc:sldMkLst>
          <pc:docMk/>
          <pc:sldMk cId="878370372" sldId="328"/>
        </pc:sldMkLst>
        <pc:spChg chg="mod">
          <ac:chgData name="Antonio Liccardi" userId="12f146fe-f5a6-49a1-9eba-e1e2cc91e37c" providerId="ADAL" clId="{9451250F-203E-41C7-BA24-7EABAF2A7A51}" dt="2022-03-16T01:59:37.209" v="2485" actId="20577"/>
          <ac:spMkLst>
            <pc:docMk/>
            <pc:sldMk cId="878370372" sldId="328"/>
            <ac:spMk id="2" creationId="{9C638A6B-FDDC-4F02-9F3B-486CADC1A9EE}"/>
          </ac:spMkLst>
        </pc:spChg>
        <pc:picChg chg="add mod">
          <ac:chgData name="Antonio Liccardi" userId="12f146fe-f5a6-49a1-9eba-e1e2cc91e37c" providerId="ADAL" clId="{9451250F-203E-41C7-BA24-7EABAF2A7A51}" dt="2022-03-16T01:59:51.512" v="2488" actId="1076"/>
          <ac:picMkLst>
            <pc:docMk/>
            <pc:sldMk cId="878370372" sldId="328"/>
            <ac:picMk id="6" creationId="{928F3D48-A64E-49C1-AEC1-517015721695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666681729" sldId="328"/>
        </pc:sldMkLst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2145552204" sldId="329"/>
        </pc:sldMkLst>
      </pc:sldChg>
      <pc:sldChg chg="addSp modSp new mod">
        <pc:chgData name="Antonio Liccardi" userId="12f146fe-f5a6-49a1-9eba-e1e2cc91e37c" providerId="ADAL" clId="{9451250F-203E-41C7-BA24-7EABAF2A7A51}" dt="2022-03-16T02:00:28.351" v="2493" actId="1076"/>
        <pc:sldMkLst>
          <pc:docMk/>
          <pc:sldMk cId="4279854421" sldId="329"/>
        </pc:sldMkLst>
        <pc:picChg chg="add mod">
          <ac:chgData name="Antonio Liccardi" userId="12f146fe-f5a6-49a1-9eba-e1e2cc91e37c" providerId="ADAL" clId="{9451250F-203E-41C7-BA24-7EABAF2A7A51}" dt="2022-03-16T02:00:28.351" v="2493" actId="1076"/>
          <ac:picMkLst>
            <pc:docMk/>
            <pc:sldMk cId="4279854421" sldId="329"/>
            <ac:picMk id="6" creationId="{1DBA6C62-23C0-4E95-9A78-EAFAD48C79B6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00:57.168" v="2498" actId="1076"/>
        <pc:sldMkLst>
          <pc:docMk/>
          <pc:sldMk cId="1874657946" sldId="330"/>
        </pc:sldMkLst>
        <pc:picChg chg="add mod">
          <ac:chgData name="Antonio Liccardi" userId="12f146fe-f5a6-49a1-9eba-e1e2cc91e37c" providerId="ADAL" clId="{9451250F-203E-41C7-BA24-7EABAF2A7A51}" dt="2022-03-16T02:00:57.168" v="2498" actId="1076"/>
          <ac:picMkLst>
            <pc:docMk/>
            <pc:sldMk cId="1874657946" sldId="330"/>
            <ac:picMk id="6" creationId="{737E9DC8-012A-4AB3-B79A-40D880ABD3F3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127845040" sldId="330"/>
        </pc:sldMkLst>
      </pc:sldChg>
      <pc:sldChg chg="addSp modSp new mod">
        <pc:chgData name="Antonio Liccardi" userId="12f146fe-f5a6-49a1-9eba-e1e2cc91e37c" providerId="ADAL" clId="{9451250F-203E-41C7-BA24-7EABAF2A7A51}" dt="2022-03-16T02:01:43.786" v="2511" actId="1076"/>
        <pc:sldMkLst>
          <pc:docMk/>
          <pc:sldMk cId="437998526" sldId="331"/>
        </pc:sldMkLst>
        <pc:picChg chg="add mod">
          <ac:chgData name="Antonio Liccardi" userId="12f146fe-f5a6-49a1-9eba-e1e2cc91e37c" providerId="ADAL" clId="{9451250F-203E-41C7-BA24-7EABAF2A7A51}" dt="2022-03-16T02:01:43.786" v="2511" actId="1076"/>
          <ac:picMkLst>
            <pc:docMk/>
            <pc:sldMk cId="437998526" sldId="331"/>
            <ac:picMk id="6" creationId="{FCDAE498-67BB-43ED-8369-3B38ECB62334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579301684" sldId="331"/>
        </pc:sldMkLst>
      </pc:sldChg>
      <pc:sldChg chg="addSp modSp new mod">
        <pc:chgData name="Antonio Liccardi" userId="12f146fe-f5a6-49a1-9eba-e1e2cc91e37c" providerId="ADAL" clId="{9451250F-203E-41C7-BA24-7EABAF2A7A51}" dt="2022-03-16T02:01:59.966" v="2514" actId="1076"/>
        <pc:sldMkLst>
          <pc:docMk/>
          <pc:sldMk cId="290584693" sldId="332"/>
        </pc:sldMkLst>
        <pc:picChg chg="add mod">
          <ac:chgData name="Antonio Liccardi" userId="12f146fe-f5a6-49a1-9eba-e1e2cc91e37c" providerId="ADAL" clId="{9451250F-203E-41C7-BA24-7EABAF2A7A51}" dt="2022-03-16T02:01:59.966" v="2514" actId="1076"/>
          <ac:picMkLst>
            <pc:docMk/>
            <pc:sldMk cId="290584693" sldId="332"/>
            <ac:picMk id="6" creationId="{73A352F1-70DC-4E1E-9821-DA8ACCBD22CD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3497144505" sldId="332"/>
        </pc:sldMkLst>
      </pc:sldChg>
      <pc:sldChg chg="addSp modSp new mod">
        <pc:chgData name="Antonio Liccardi" userId="12f146fe-f5a6-49a1-9eba-e1e2cc91e37c" providerId="ADAL" clId="{9451250F-203E-41C7-BA24-7EABAF2A7A51}" dt="2022-03-16T02:02:19.505" v="2519" actId="1076"/>
        <pc:sldMkLst>
          <pc:docMk/>
          <pc:sldMk cId="26149048" sldId="333"/>
        </pc:sldMkLst>
        <pc:picChg chg="add mod">
          <ac:chgData name="Antonio Liccardi" userId="12f146fe-f5a6-49a1-9eba-e1e2cc91e37c" providerId="ADAL" clId="{9451250F-203E-41C7-BA24-7EABAF2A7A51}" dt="2022-03-16T02:02:19.505" v="2519" actId="1076"/>
          <ac:picMkLst>
            <pc:docMk/>
            <pc:sldMk cId="26149048" sldId="333"/>
            <ac:picMk id="6" creationId="{08A3611B-8640-4F25-AE48-1328505D67C0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607803078" sldId="333"/>
        </pc:sldMkLst>
      </pc:sldChg>
      <pc:sldChg chg="addSp modSp new mod">
        <pc:chgData name="Antonio Liccardi" userId="12f146fe-f5a6-49a1-9eba-e1e2cc91e37c" providerId="ADAL" clId="{9451250F-203E-41C7-BA24-7EABAF2A7A51}" dt="2022-03-16T02:02:39.186" v="2524" actId="1076"/>
        <pc:sldMkLst>
          <pc:docMk/>
          <pc:sldMk cId="1236826279" sldId="334"/>
        </pc:sldMkLst>
        <pc:picChg chg="add mod">
          <ac:chgData name="Antonio Liccardi" userId="12f146fe-f5a6-49a1-9eba-e1e2cc91e37c" providerId="ADAL" clId="{9451250F-203E-41C7-BA24-7EABAF2A7A51}" dt="2022-03-16T02:02:39.186" v="2524" actId="1076"/>
          <ac:picMkLst>
            <pc:docMk/>
            <pc:sldMk cId="1236826279" sldId="334"/>
            <ac:picMk id="6" creationId="{7F0BDD4C-2EA8-430B-ABC3-DADD0621E59A}"/>
          </ac:picMkLst>
        </pc:picChg>
      </pc:sldChg>
      <pc:sldChg chg="del">
        <pc:chgData name="Antonio Liccardi" userId="12f146fe-f5a6-49a1-9eba-e1e2cc91e37c" providerId="ADAL" clId="{9451250F-203E-41C7-BA24-7EABAF2A7A51}" dt="2022-03-16T01:03:23.504" v="10" actId="47"/>
        <pc:sldMkLst>
          <pc:docMk/>
          <pc:sldMk cId="1604756836" sldId="334"/>
        </pc:sldMkLst>
      </pc:sldChg>
      <pc:sldChg chg="addSp modSp new mod">
        <pc:chgData name="Antonio Liccardi" userId="12f146fe-f5a6-49a1-9eba-e1e2cc91e37c" providerId="ADAL" clId="{9451250F-203E-41C7-BA24-7EABAF2A7A51}" dt="2022-03-16T02:03:36.598" v="2537" actId="1076"/>
        <pc:sldMkLst>
          <pc:docMk/>
          <pc:sldMk cId="1131604457" sldId="335"/>
        </pc:sldMkLst>
        <pc:picChg chg="add mod">
          <ac:chgData name="Antonio Liccardi" userId="12f146fe-f5a6-49a1-9eba-e1e2cc91e37c" providerId="ADAL" clId="{9451250F-203E-41C7-BA24-7EABAF2A7A51}" dt="2022-03-16T02:03:36.598" v="2537" actId="1076"/>
          <ac:picMkLst>
            <pc:docMk/>
            <pc:sldMk cId="1131604457" sldId="335"/>
            <ac:picMk id="6" creationId="{19D25645-D75F-4423-B1B7-862E400E481A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03:52.461" v="2540" actId="1076"/>
        <pc:sldMkLst>
          <pc:docMk/>
          <pc:sldMk cId="2265189696" sldId="336"/>
        </pc:sldMkLst>
        <pc:picChg chg="add mod">
          <ac:chgData name="Antonio Liccardi" userId="12f146fe-f5a6-49a1-9eba-e1e2cc91e37c" providerId="ADAL" clId="{9451250F-203E-41C7-BA24-7EABAF2A7A51}" dt="2022-03-16T02:03:52.461" v="2540" actId="1076"/>
          <ac:picMkLst>
            <pc:docMk/>
            <pc:sldMk cId="2265189696" sldId="336"/>
            <ac:picMk id="6" creationId="{FD4892CB-73F4-4D42-9B49-784C43155C31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5:43.842" v="2639" actId="20577"/>
        <pc:sldMkLst>
          <pc:docMk/>
          <pc:sldMk cId="3163069015" sldId="337"/>
        </pc:sldMkLst>
        <pc:spChg chg="mod">
          <ac:chgData name="Antonio Liccardi" userId="12f146fe-f5a6-49a1-9eba-e1e2cc91e37c" providerId="ADAL" clId="{9451250F-203E-41C7-BA24-7EABAF2A7A51}" dt="2022-03-16T02:25:06.084" v="2554" actId="20577"/>
          <ac:spMkLst>
            <pc:docMk/>
            <pc:sldMk cId="3163069015" sldId="337"/>
            <ac:spMk id="2" creationId="{EB48B49C-1544-4DAD-B367-DECF865A5AD6}"/>
          </ac:spMkLst>
        </pc:spChg>
        <pc:spChg chg="mod">
          <ac:chgData name="Antonio Liccardi" userId="12f146fe-f5a6-49a1-9eba-e1e2cc91e37c" providerId="ADAL" clId="{9451250F-203E-41C7-BA24-7EABAF2A7A51}" dt="2022-03-16T02:25:43.842" v="2639" actId="20577"/>
          <ac:spMkLst>
            <pc:docMk/>
            <pc:sldMk cId="3163069015" sldId="337"/>
            <ac:spMk id="3" creationId="{86036F0B-816C-4F40-83DC-759266DC53EE}"/>
          </ac:spMkLst>
        </pc:spChg>
        <pc:picChg chg="add mod">
          <ac:chgData name="Antonio Liccardi" userId="12f146fe-f5a6-49a1-9eba-e1e2cc91e37c" providerId="ADAL" clId="{9451250F-203E-41C7-BA24-7EABAF2A7A51}" dt="2022-03-16T02:25:28.375" v="2564" actId="1076"/>
          <ac:picMkLst>
            <pc:docMk/>
            <pc:sldMk cId="3163069015" sldId="337"/>
            <ac:picMk id="6" creationId="{24894E16-C70A-424E-864A-0A32E1CFA5CD}"/>
          </ac:picMkLst>
        </pc:picChg>
      </pc:sldChg>
      <pc:sldChg chg="addSp modSp new mod ord">
        <pc:chgData name="Antonio Liccardi" userId="12f146fe-f5a6-49a1-9eba-e1e2cc91e37c" providerId="ADAL" clId="{9451250F-203E-41C7-BA24-7EABAF2A7A51}" dt="2022-03-16T02:03:20.082" v="2534"/>
        <pc:sldMkLst>
          <pc:docMk/>
          <pc:sldMk cId="1770015292" sldId="338"/>
        </pc:sldMkLst>
        <pc:picChg chg="add mod">
          <ac:chgData name="Antonio Liccardi" userId="12f146fe-f5a6-49a1-9eba-e1e2cc91e37c" providerId="ADAL" clId="{9451250F-203E-41C7-BA24-7EABAF2A7A51}" dt="2022-03-16T02:03:17.659" v="2532" actId="1076"/>
          <ac:picMkLst>
            <pc:docMk/>
            <pc:sldMk cId="1770015292" sldId="338"/>
            <ac:picMk id="6" creationId="{80D3ED38-2F4F-4589-8C46-74FB708F6D19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6:05.978" v="2642" actId="1076"/>
        <pc:sldMkLst>
          <pc:docMk/>
          <pc:sldMk cId="2227854093" sldId="339"/>
        </pc:sldMkLst>
        <pc:picChg chg="add mod">
          <ac:chgData name="Antonio Liccardi" userId="12f146fe-f5a6-49a1-9eba-e1e2cc91e37c" providerId="ADAL" clId="{9451250F-203E-41C7-BA24-7EABAF2A7A51}" dt="2022-03-16T02:26:05.978" v="2642" actId="1076"/>
          <ac:picMkLst>
            <pc:docMk/>
            <pc:sldMk cId="2227854093" sldId="339"/>
            <ac:picMk id="6" creationId="{81A6E687-B904-4AD8-94DA-2FF7C57383AD}"/>
          </ac:picMkLst>
        </pc:picChg>
      </pc:sldChg>
      <pc:sldChg chg="addSp modSp new mod ord">
        <pc:chgData name="Antonio Liccardi" userId="12f146fe-f5a6-49a1-9eba-e1e2cc91e37c" providerId="ADAL" clId="{9451250F-203E-41C7-BA24-7EABAF2A7A51}" dt="2022-03-16T02:06:07.019" v="2547"/>
        <pc:sldMkLst>
          <pc:docMk/>
          <pc:sldMk cId="787820490" sldId="340"/>
        </pc:sldMkLst>
        <pc:picChg chg="add mod">
          <ac:chgData name="Antonio Liccardi" userId="12f146fe-f5a6-49a1-9eba-e1e2cc91e37c" providerId="ADAL" clId="{9451250F-203E-41C7-BA24-7EABAF2A7A51}" dt="2022-03-16T02:04:09.872" v="2545" actId="1076"/>
          <ac:picMkLst>
            <pc:docMk/>
            <pc:sldMk cId="787820490" sldId="340"/>
            <ac:picMk id="6" creationId="{003D9817-1225-41D4-8540-F46B0FD64785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6:27.634" v="2647" actId="1076"/>
        <pc:sldMkLst>
          <pc:docMk/>
          <pc:sldMk cId="2043211479" sldId="341"/>
        </pc:sldMkLst>
        <pc:picChg chg="add mod">
          <ac:chgData name="Antonio Liccardi" userId="12f146fe-f5a6-49a1-9eba-e1e2cc91e37c" providerId="ADAL" clId="{9451250F-203E-41C7-BA24-7EABAF2A7A51}" dt="2022-03-16T02:26:27.634" v="2647" actId="1076"/>
          <ac:picMkLst>
            <pc:docMk/>
            <pc:sldMk cId="2043211479" sldId="341"/>
            <ac:picMk id="6" creationId="{E83B388A-2F05-4330-BDC1-E78D37619B58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6:47.606" v="2652" actId="1076"/>
        <pc:sldMkLst>
          <pc:docMk/>
          <pc:sldMk cId="1668015846" sldId="342"/>
        </pc:sldMkLst>
        <pc:picChg chg="add mod">
          <ac:chgData name="Antonio Liccardi" userId="12f146fe-f5a6-49a1-9eba-e1e2cc91e37c" providerId="ADAL" clId="{9451250F-203E-41C7-BA24-7EABAF2A7A51}" dt="2022-03-16T02:26:47.606" v="2652" actId="1076"/>
          <ac:picMkLst>
            <pc:docMk/>
            <pc:sldMk cId="1668015846" sldId="342"/>
            <ac:picMk id="6" creationId="{BB1B78EB-D0D6-4413-A624-95A05971102E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7:18.736" v="2655" actId="1076"/>
        <pc:sldMkLst>
          <pc:docMk/>
          <pc:sldMk cId="3718970458" sldId="343"/>
        </pc:sldMkLst>
        <pc:picChg chg="add mod">
          <ac:chgData name="Antonio Liccardi" userId="12f146fe-f5a6-49a1-9eba-e1e2cc91e37c" providerId="ADAL" clId="{9451250F-203E-41C7-BA24-7EABAF2A7A51}" dt="2022-03-16T02:27:18.736" v="2655" actId="1076"/>
          <ac:picMkLst>
            <pc:docMk/>
            <pc:sldMk cId="3718970458" sldId="343"/>
            <ac:picMk id="6" creationId="{49CF90CC-B728-4380-9186-C6B705125753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7:50.823" v="2659" actId="1076"/>
        <pc:sldMkLst>
          <pc:docMk/>
          <pc:sldMk cId="2891314661" sldId="344"/>
        </pc:sldMkLst>
        <pc:picChg chg="add mod">
          <ac:chgData name="Antonio Liccardi" userId="12f146fe-f5a6-49a1-9eba-e1e2cc91e37c" providerId="ADAL" clId="{9451250F-203E-41C7-BA24-7EABAF2A7A51}" dt="2022-03-16T02:27:50.823" v="2659" actId="1076"/>
          <ac:picMkLst>
            <pc:docMk/>
            <pc:sldMk cId="2891314661" sldId="344"/>
            <ac:picMk id="6" creationId="{AD6C4429-526E-40B8-9728-D69A27826E54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8:17.648" v="2664" actId="1076"/>
        <pc:sldMkLst>
          <pc:docMk/>
          <pc:sldMk cId="1486308204" sldId="345"/>
        </pc:sldMkLst>
        <pc:picChg chg="add mod">
          <ac:chgData name="Antonio Liccardi" userId="12f146fe-f5a6-49a1-9eba-e1e2cc91e37c" providerId="ADAL" clId="{9451250F-203E-41C7-BA24-7EABAF2A7A51}" dt="2022-03-16T02:28:17.648" v="2664" actId="1076"/>
          <ac:picMkLst>
            <pc:docMk/>
            <pc:sldMk cId="1486308204" sldId="345"/>
            <ac:picMk id="6" creationId="{DD8CDE1E-59D2-4606-A66B-8E395E592BC5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28:47.431" v="2671" actId="1076"/>
        <pc:sldMkLst>
          <pc:docMk/>
          <pc:sldMk cId="2485690616" sldId="346"/>
        </pc:sldMkLst>
        <pc:picChg chg="add mod">
          <ac:chgData name="Antonio Liccardi" userId="12f146fe-f5a6-49a1-9eba-e1e2cc91e37c" providerId="ADAL" clId="{9451250F-203E-41C7-BA24-7EABAF2A7A51}" dt="2022-03-16T02:28:47.431" v="2671" actId="1076"/>
          <ac:picMkLst>
            <pc:docMk/>
            <pc:sldMk cId="2485690616" sldId="346"/>
            <ac:picMk id="6" creationId="{51E2C363-5D5C-46FF-BC95-4A6337313463}"/>
          </ac:picMkLst>
        </pc:picChg>
      </pc:sldChg>
      <pc:sldChg chg="modSp new mod">
        <pc:chgData name="Antonio Liccardi" userId="12f146fe-f5a6-49a1-9eba-e1e2cc91e37c" providerId="ADAL" clId="{9451250F-203E-41C7-BA24-7EABAF2A7A51}" dt="2022-03-16T02:30:15.132" v="2941" actId="20577"/>
        <pc:sldMkLst>
          <pc:docMk/>
          <pc:sldMk cId="2187719786" sldId="347"/>
        </pc:sldMkLst>
        <pc:spChg chg="mod">
          <ac:chgData name="Antonio Liccardi" userId="12f146fe-f5a6-49a1-9eba-e1e2cc91e37c" providerId="ADAL" clId="{9451250F-203E-41C7-BA24-7EABAF2A7A51}" dt="2022-03-16T02:29:03.777" v="2679" actId="20577"/>
          <ac:spMkLst>
            <pc:docMk/>
            <pc:sldMk cId="2187719786" sldId="347"/>
            <ac:spMk id="2" creationId="{224382B1-2C21-43C8-946C-4F88804DA0AB}"/>
          </ac:spMkLst>
        </pc:spChg>
        <pc:spChg chg="mod">
          <ac:chgData name="Antonio Liccardi" userId="12f146fe-f5a6-49a1-9eba-e1e2cc91e37c" providerId="ADAL" clId="{9451250F-203E-41C7-BA24-7EABAF2A7A51}" dt="2022-03-16T02:30:15.132" v="2941" actId="20577"/>
          <ac:spMkLst>
            <pc:docMk/>
            <pc:sldMk cId="2187719786" sldId="347"/>
            <ac:spMk id="3" creationId="{82B655C1-73EF-4553-B1C5-9048002C33AA}"/>
          </ac:spMkLst>
        </pc:spChg>
      </pc:sldChg>
      <pc:sldChg chg="addSp modSp new mod">
        <pc:chgData name="Antonio Liccardi" userId="12f146fe-f5a6-49a1-9eba-e1e2cc91e37c" providerId="ADAL" clId="{9451250F-203E-41C7-BA24-7EABAF2A7A51}" dt="2022-03-16T02:30:31.522" v="2944" actId="1076"/>
        <pc:sldMkLst>
          <pc:docMk/>
          <pc:sldMk cId="1463371014" sldId="348"/>
        </pc:sldMkLst>
        <pc:picChg chg="add mod">
          <ac:chgData name="Antonio Liccardi" userId="12f146fe-f5a6-49a1-9eba-e1e2cc91e37c" providerId="ADAL" clId="{9451250F-203E-41C7-BA24-7EABAF2A7A51}" dt="2022-03-16T02:30:31.522" v="2944" actId="1076"/>
          <ac:picMkLst>
            <pc:docMk/>
            <pc:sldMk cId="1463371014" sldId="348"/>
            <ac:picMk id="6" creationId="{4E3E15D0-7655-42E1-8B21-1E9767BE04D1}"/>
          </ac:picMkLst>
        </pc:picChg>
      </pc:sldChg>
      <pc:sldChg chg="addSp delSp modSp new mod">
        <pc:chgData name="Antonio Liccardi" userId="12f146fe-f5a6-49a1-9eba-e1e2cc91e37c" providerId="ADAL" clId="{9451250F-203E-41C7-BA24-7EABAF2A7A51}" dt="2022-03-16T02:31:37.198" v="2958" actId="1076"/>
        <pc:sldMkLst>
          <pc:docMk/>
          <pc:sldMk cId="1486694918" sldId="349"/>
        </pc:sldMkLst>
        <pc:spChg chg="del">
          <ac:chgData name="Antonio Liccardi" userId="12f146fe-f5a6-49a1-9eba-e1e2cc91e37c" providerId="ADAL" clId="{9451250F-203E-41C7-BA24-7EABAF2A7A51}" dt="2022-03-16T02:31:03.523" v="2947" actId="22"/>
          <ac:spMkLst>
            <pc:docMk/>
            <pc:sldMk cId="1486694918" sldId="349"/>
            <ac:spMk id="3" creationId="{FBA6A810-E6DE-4224-8833-A013329E9E0F}"/>
          </ac:spMkLst>
        </pc:spChg>
        <pc:picChg chg="add mod">
          <ac:chgData name="Antonio Liccardi" userId="12f146fe-f5a6-49a1-9eba-e1e2cc91e37c" providerId="ADAL" clId="{9451250F-203E-41C7-BA24-7EABAF2A7A51}" dt="2022-03-16T02:31:37.198" v="2958" actId="1076"/>
          <ac:picMkLst>
            <pc:docMk/>
            <pc:sldMk cId="1486694918" sldId="349"/>
            <ac:picMk id="6" creationId="{9AC25488-D781-4059-A3B0-6CA94C7C228A}"/>
          </ac:picMkLst>
        </pc:picChg>
        <pc:picChg chg="add mod ord">
          <ac:chgData name="Antonio Liccardi" userId="12f146fe-f5a6-49a1-9eba-e1e2cc91e37c" providerId="ADAL" clId="{9451250F-203E-41C7-BA24-7EABAF2A7A51}" dt="2022-03-16T02:31:35.541" v="2957" actId="1076"/>
          <ac:picMkLst>
            <pc:docMk/>
            <pc:sldMk cId="1486694918" sldId="349"/>
            <ac:picMk id="8" creationId="{943CE825-DF44-43B9-8B89-23605A703E23}"/>
          </ac:picMkLst>
        </pc:picChg>
        <pc:picChg chg="add mod">
          <ac:chgData name="Antonio Liccardi" userId="12f146fe-f5a6-49a1-9eba-e1e2cc91e37c" providerId="ADAL" clId="{9451250F-203E-41C7-BA24-7EABAF2A7A51}" dt="2022-03-16T02:31:12.289" v="2950" actId="1076"/>
          <ac:picMkLst>
            <pc:docMk/>
            <pc:sldMk cId="1486694918" sldId="349"/>
            <ac:picMk id="10" creationId="{860DD828-851F-46C8-8CDA-4D31215683DC}"/>
          </ac:picMkLst>
        </pc:picChg>
        <pc:picChg chg="add mod">
          <ac:chgData name="Antonio Liccardi" userId="12f146fe-f5a6-49a1-9eba-e1e2cc91e37c" providerId="ADAL" clId="{9451250F-203E-41C7-BA24-7EABAF2A7A51}" dt="2022-03-16T02:31:34.529" v="2956" actId="1076"/>
          <ac:picMkLst>
            <pc:docMk/>
            <pc:sldMk cId="1486694918" sldId="349"/>
            <ac:picMk id="12" creationId="{39932ED4-31BF-475C-88DB-D888E3C3A8D3}"/>
          </ac:picMkLst>
        </pc:picChg>
        <pc:picChg chg="add mod">
          <ac:chgData name="Antonio Liccardi" userId="12f146fe-f5a6-49a1-9eba-e1e2cc91e37c" providerId="ADAL" clId="{9451250F-203E-41C7-BA24-7EABAF2A7A51}" dt="2022-03-16T02:31:32.780" v="2955" actId="1076"/>
          <ac:picMkLst>
            <pc:docMk/>
            <pc:sldMk cId="1486694918" sldId="349"/>
            <ac:picMk id="14" creationId="{3D85F76B-6722-44E8-B7D2-91AED3EED344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32:51.299" v="2969" actId="1076"/>
        <pc:sldMkLst>
          <pc:docMk/>
          <pc:sldMk cId="143718095" sldId="350"/>
        </pc:sldMkLst>
        <pc:picChg chg="add mod">
          <ac:chgData name="Antonio Liccardi" userId="12f146fe-f5a6-49a1-9eba-e1e2cc91e37c" providerId="ADAL" clId="{9451250F-203E-41C7-BA24-7EABAF2A7A51}" dt="2022-03-16T02:32:51.299" v="2969" actId="1076"/>
          <ac:picMkLst>
            <pc:docMk/>
            <pc:sldMk cId="143718095" sldId="350"/>
            <ac:picMk id="6" creationId="{FFE49CBA-E612-4483-94F4-F619DF71DEC3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33:08.687" v="2972" actId="1076"/>
        <pc:sldMkLst>
          <pc:docMk/>
          <pc:sldMk cId="117008162" sldId="351"/>
        </pc:sldMkLst>
        <pc:picChg chg="add mod">
          <ac:chgData name="Antonio Liccardi" userId="12f146fe-f5a6-49a1-9eba-e1e2cc91e37c" providerId="ADAL" clId="{9451250F-203E-41C7-BA24-7EABAF2A7A51}" dt="2022-03-16T02:33:08.687" v="2972" actId="1076"/>
          <ac:picMkLst>
            <pc:docMk/>
            <pc:sldMk cId="117008162" sldId="351"/>
            <ac:picMk id="6" creationId="{4549D0C0-EA92-4784-A577-8169B99BB613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34:05.716" v="3118" actId="1076"/>
        <pc:sldMkLst>
          <pc:docMk/>
          <pc:sldMk cId="3264282625" sldId="352"/>
        </pc:sldMkLst>
        <pc:spChg chg="mod">
          <ac:chgData name="Antonio Liccardi" userId="12f146fe-f5a6-49a1-9eba-e1e2cc91e37c" providerId="ADAL" clId="{9451250F-203E-41C7-BA24-7EABAF2A7A51}" dt="2022-03-16T02:33:16.680" v="2986" actId="20577"/>
          <ac:spMkLst>
            <pc:docMk/>
            <pc:sldMk cId="3264282625" sldId="352"/>
            <ac:spMk id="2" creationId="{D7B76EE3-40DA-4C99-B3AF-C78850D6326A}"/>
          </ac:spMkLst>
        </pc:spChg>
        <pc:spChg chg="mod">
          <ac:chgData name="Antonio Liccardi" userId="12f146fe-f5a6-49a1-9eba-e1e2cc91e37c" providerId="ADAL" clId="{9451250F-203E-41C7-BA24-7EABAF2A7A51}" dt="2022-03-16T02:33:46.475" v="3115" actId="20577"/>
          <ac:spMkLst>
            <pc:docMk/>
            <pc:sldMk cId="3264282625" sldId="352"/>
            <ac:spMk id="3" creationId="{14DC7098-D439-4BD7-B6EA-D7C3AD4AE758}"/>
          </ac:spMkLst>
        </pc:spChg>
        <pc:picChg chg="add mod">
          <ac:chgData name="Antonio Liccardi" userId="12f146fe-f5a6-49a1-9eba-e1e2cc91e37c" providerId="ADAL" clId="{9451250F-203E-41C7-BA24-7EABAF2A7A51}" dt="2022-03-16T02:34:05.716" v="3118" actId="1076"/>
          <ac:picMkLst>
            <pc:docMk/>
            <pc:sldMk cId="3264282625" sldId="352"/>
            <ac:picMk id="6" creationId="{B5F354B5-296D-4846-964C-C96932AD7253}"/>
          </ac:picMkLst>
        </pc:picChg>
      </pc:sldChg>
      <pc:sldChg chg="addSp modSp new mod ord">
        <pc:chgData name="Antonio Liccardi" userId="12f146fe-f5a6-49a1-9eba-e1e2cc91e37c" providerId="ADAL" clId="{9451250F-203E-41C7-BA24-7EABAF2A7A51}" dt="2022-03-16T02:32:33.594" v="2966"/>
        <pc:sldMkLst>
          <pc:docMk/>
          <pc:sldMk cId="46537913" sldId="353"/>
        </pc:sldMkLst>
        <pc:picChg chg="add mod">
          <ac:chgData name="Antonio Liccardi" userId="12f146fe-f5a6-49a1-9eba-e1e2cc91e37c" providerId="ADAL" clId="{9451250F-203E-41C7-BA24-7EABAF2A7A51}" dt="2022-03-16T02:32:30.949" v="2964" actId="1076"/>
          <ac:picMkLst>
            <pc:docMk/>
            <pc:sldMk cId="46537913" sldId="353"/>
            <ac:picMk id="6" creationId="{EDC49938-1904-4B3C-9EEF-F2CE19F4DCBD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35:22.147" v="3122" actId="1076"/>
        <pc:sldMkLst>
          <pc:docMk/>
          <pc:sldMk cId="2443290885" sldId="354"/>
        </pc:sldMkLst>
        <pc:picChg chg="add mod">
          <ac:chgData name="Antonio Liccardi" userId="12f146fe-f5a6-49a1-9eba-e1e2cc91e37c" providerId="ADAL" clId="{9451250F-203E-41C7-BA24-7EABAF2A7A51}" dt="2022-03-16T02:35:22.147" v="3122" actId="1076"/>
          <ac:picMkLst>
            <pc:docMk/>
            <pc:sldMk cId="2443290885" sldId="354"/>
            <ac:picMk id="6" creationId="{A1533E3C-570D-478E-B2C8-E360BE20573C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36:07.604" v="3134" actId="1076"/>
        <pc:sldMkLst>
          <pc:docMk/>
          <pc:sldMk cId="1561234726" sldId="355"/>
        </pc:sldMkLst>
        <pc:picChg chg="add mod">
          <ac:chgData name="Antonio Liccardi" userId="12f146fe-f5a6-49a1-9eba-e1e2cc91e37c" providerId="ADAL" clId="{9451250F-203E-41C7-BA24-7EABAF2A7A51}" dt="2022-03-16T02:36:07.604" v="3134" actId="1076"/>
          <ac:picMkLst>
            <pc:docMk/>
            <pc:sldMk cId="1561234726" sldId="355"/>
            <ac:picMk id="6" creationId="{465EAE26-6D06-49A0-9DE3-8F32470523D3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36:33.796" v="3137" actId="1076"/>
        <pc:sldMkLst>
          <pc:docMk/>
          <pc:sldMk cId="2745582312" sldId="356"/>
        </pc:sldMkLst>
        <pc:picChg chg="add mod">
          <ac:chgData name="Antonio Liccardi" userId="12f146fe-f5a6-49a1-9eba-e1e2cc91e37c" providerId="ADAL" clId="{9451250F-203E-41C7-BA24-7EABAF2A7A51}" dt="2022-03-16T02:36:33.796" v="3137" actId="1076"/>
          <ac:picMkLst>
            <pc:docMk/>
            <pc:sldMk cId="2745582312" sldId="356"/>
            <ac:picMk id="6" creationId="{7752C7A4-B47C-4D53-8734-28DF2884AD4F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3:01.187" v="3251" actId="1076"/>
        <pc:sldMkLst>
          <pc:docMk/>
          <pc:sldMk cId="3380602956" sldId="357"/>
        </pc:sldMkLst>
        <pc:spChg chg="mod">
          <ac:chgData name="Antonio Liccardi" userId="12f146fe-f5a6-49a1-9eba-e1e2cc91e37c" providerId="ADAL" clId="{9451250F-203E-41C7-BA24-7EABAF2A7A51}" dt="2022-03-16T02:42:24.126" v="3152" actId="20577"/>
          <ac:spMkLst>
            <pc:docMk/>
            <pc:sldMk cId="3380602956" sldId="357"/>
            <ac:spMk id="2" creationId="{439A263B-A987-43CE-846E-8B2EEF9C35E7}"/>
          </ac:spMkLst>
        </pc:spChg>
        <pc:spChg chg="mod">
          <ac:chgData name="Antonio Liccardi" userId="12f146fe-f5a6-49a1-9eba-e1e2cc91e37c" providerId="ADAL" clId="{9451250F-203E-41C7-BA24-7EABAF2A7A51}" dt="2022-03-16T02:42:45.433" v="3248" actId="20577"/>
          <ac:spMkLst>
            <pc:docMk/>
            <pc:sldMk cId="3380602956" sldId="357"/>
            <ac:spMk id="3" creationId="{7932245D-98EC-4FEC-B8E7-4FA0188484FA}"/>
          </ac:spMkLst>
        </pc:spChg>
        <pc:picChg chg="add mod">
          <ac:chgData name="Antonio Liccardi" userId="12f146fe-f5a6-49a1-9eba-e1e2cc91e37c" providerId="ADAL" clId="{9451250F-203E-41C7-BA24-7EABAF2A7A51}" dt="2022-03-16T02:43:01.187" v="3251" actId="1076"/>
          <ac:picMkLst>
            <pc:docMk/>
            <pc:sldMk cId="3380602956" sldId="357"/>
            <ac:picMk id="6" creationId="{DDA9BF5C-7DF4-48C2-8E24-0B8F5E3D629A}"/>
          </ac:picMkLst>
        </pc:picChg>
      </pc:sldChg>
      <pc:sldChg chg="addSp modSp new mod ord">
        <pc:chgData name="Antonio Liccardi" userId="12f146fe-f5a6-49a1-9eba-e1e2cc91e37c" providerId="ADAL" clId="{9451250F-203E-41C7-BA24-7EABAF2A7A51}" dt="2022-03-16T02:35:47.665" v="3131"/>
        <pc:sldMkLst>
          <pc:docMk/>
          <pc:sldMk cId="1732463401" sldId="358"/>
        </pc:sldMkLst>
        <pc:picChg chg="add mod">
          <ac:chgData name="Antonio Liccardi" userId="12f146fe-f5a6-49a1-9eba-e1e2cc91e37c" providerId="ADAL" clId="{9451250F-203E-41C7-BA24-7EABAF2A7A51}" dt="2022-03-16T02:35:44.990" v="3129" actId="1076"/>
          <ac:picMkLst>
            <pc:docMk/>
            <pc:sldMk cId="1732463401" sldId="358"/>
            <ac:picMk id="6" creationId="{5A0DA8ED-FE40-4998-8A8F-15327ECD959E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3:14.093" v="3254" actId="1076"/>
        <pc:sldMkLst>
          <pc:docMk/>
          <pc:sldMk cId="3672517318" sldId="359"/>
        </pc:sldMkLst>
        <pc:picChg chg="add mod">
          <ac:chgData name="Antonio Liccardi" userId="12f146fe-f5a6-49a1-9eba-e1e2cc91e37c" providerId="ADAL" clId="{9451250F-203E-41C7-BA24-7EABAF2A7A51}" dt="2022-03-16T02:43:14.093" v="3254" actId="1076"/>
          <ac:picMkLst>
            <pc:docMk/>
            <pc:sldMk cId="3672517318" sldId="359"/>
            <ac:picMk id="6" creationId="{5D4518DA-8599-41B9-9945-514B68C248ED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3:32.342" v="3257" actId="1076"/>
        <pc:sldMkLst>
          <pc:docMk/>
          <pc:sldMk cId="2136643291" sldId="360"/>
        </pc:sldMkLst>
        <pc:picChg chg="add mod">
          <ac:chgData name="Antonio Liccardi" userId="12f146fe-f5a6-49a1-9eba-e1e2cc91e37c" providerId="ADAL" clId="{9451250F-203E-41C7-BA24-7EABAF2A7A51}" dt="2022-03-16T02:43:32.342" v="3257" actId="1076"/>
          <ac:picMkLst>
            <pc:docMk/>
            <pc:sldMk cId="2136643291" sldId="360"/>
            <ac:picMk id="6" creationId="{FB3CBB90-218C-4283-AC00-EA93524B7DEA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4:28.666" v="3263" actId="1076"/>
        <pc:sldMkLst>
          <pc:docMk/>
          <pc:sldMk cId="208385280" sldId="361"/>
        </pc:sldMkLst>
        <pc:picChg chg="add mod">
          <ac:chgData name="Antonio Liccardi" userId="12f146fe-f5a6-49a1-9eba-e1e2cc91e37c" providerId="ADAL" clId="{9451250F-203E-41C7-BA24-7EABAF2A7A51}" dt="2022-03-16T02:44:28.666" v="3263" actId="1076"/>
          <ac:picMkLst>
            <pc:docMk/>
            <pc:sldMk cId="208385280" sldId="361"/>
            <ac:picMk id="6" creationId="{6A556A75-EC99-4BAC-BBB0-6DB50F8B8C22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8:30.433" v="3445" actId="1076"/>
        <pc:sldMkLst>
          <pc:docMk/>
          <pc:sldMk cId="831010971" sldId="362"/>
        </pc:sldMkLst>
        <pc:picChg chg="add mod">
          <ac:chgData name="Antonio Liccardi" userId="12f146fe-f5a6-49a1-9eba-e1e2cc91e37c" providerId="ADAL" clId="{9451250F-203E-41C7-BA24-7EABAF2A7A51}" dt="2022-03-16T02:48:30.433" v="3445" actId="1076"/>
          <ac:picMkLst>
            <pc:docMk/>
            <pc:sldMk cId="831010971" sldId="362"/>
            <ac:picMk id="6" creationId="{7FE32644-9748-4DF9-B99B-B9F873720432}"/>
          </ac:picMkLst>
        </pc:picChg>
      </pc:sldChg>
      <pc:sldChg chg="new del">
        <pc:chgData name="Antonio Liccardi" userId="12f146fe-f5a6-49a1-9eba-e1e2cc91e37c" providerId="ADAL" clId="{9451250F-203E-41C7-BA24-7EABAF2A7A51}" dt="2022-03-16T02:52:13.382" v="3461" actId="47"/>
        <pc:sldMkLst>
          <pc:docMk/>
          <pc:sldMk cId="2718180396" sldId="363"/>
        </pc:sldMkLst>
      </pc:sldChg>
      <pc:sldChg chg="addSp modSp new mod">
        <pc:chgData name="Antonio Liccardi" userId="12f146fe-f5a6-49a1-9eba-e1e2cc91e37c" providerId="ADAL" clId="{9451250F-203E-41C7-BA24-7EABAF2A7A51}" dt="2022-03-16T02:45:03.898" v="3267" actId="1076"/>
        <pc:sldMkLst>
          <pc:docMk/>
          <pc:sldMk cId="1636120506" sldId="364"/>
        </pc:sldMkLst>
        <pc:picChg chg="add mod">
          <ac:chgData name="Antonio Liccardi" userId="12f146fe-f5a6-49a1-9eba-e1e2cc91e37c" providerId="ADAL" clId="{9451250F-203E-41C7-BA24-7EABAF2A7A51}" dt="2022-03-16T02:45:03.898" v="3267" actId="1076"/>
          <ac:picMkLst>
            <pc:docMk/>
            <pc:sldMk cId="1636120506" sldId="364"/>
            <ac:picMk id="6" creationId="{BC0707E3-8584-4952-9AC6-8EEFECD32EDC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5:23.904" v="3272" actId="1076"/>
        <pc:sldMkLst>
          <pc:docMk/>
          <pc:sldMk cId="2740313134" sldId="365"/>
        </pc:sldMkLst>
        <pc:picChg chg="add mod">
          <ac:chgData name="Antonio Liccardi" userId="12f146fe-f5a6-49a1-9eba-e1e2cc91e37c" providerId="ADAL" clId="{9451250F-203E-41C7-BA24-7EABAF2A7A51}" dt="2022-03-16T02:45:23.904" v="3272" actId="1076"/>
          <ac:picMkLst>
            <pc:docMk/>
            <pc:sldMk cId="2740313134" sldId="365"/>
            <ac:picMk id="6" creationId="{8CF8EA69-7026-4A25-863A-8D65A06FE29C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5:54.574" v="3280" actId="1076"/>
        <pc:sldMkLst>
          <pc:docMk/>
          <pc:sldMk cId="2946232598" sldId="366"/>
        </pc:sldMkLst>
        <pc:picChg chg="add mod">
          <ac:chgData name="Antonio Liccardi" userId="12f146fe-f5a6-49a1-9eba-e1e2cc91e37c" providerId="ADAL" clId="{9451250F-203E-41C7-BA24-7EABAF2A7A51}" dt="2022-03-16T02:45:54.574" v="3280" actId="1076"/>
          <ac:picMkLst>
            <pc:docMk/>
            <pc:sldMk cId="2946232598" sldId="366"/>
            <ac:picMk id="6" creationId="{4ED8C3AD-9867-4FF3-B4BF-DB4ADDFEA3EA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6:12.314" v="3283" actId="1076"/>
        <pc:sldMkLst>
          <pc:docMk/>
          <pc:sldMk cId="735280797" sldId="367"/>
        </pc:sldMkLst>
        <pc:picChg chg="add mod">
          <ac:chgData name="Antonio Liccardi" userId="12f146fe-f5a6-49a1-9eba-e1e2cc91e37c" providerId="ADAL" clId="{9451250F-203E-41C7-BA24-7EABAF2A7A51}" dt="2022-03-16T02:46:12.314" v="3283" actId="1076"/>
          <ac:picMkLst>
            <pc:docMk/>
            <pc:sldMk cId="735280797" sldId="367"/>
            <ac:picMk id="6" creationId="{4752374D-3492-4292-BB86-04AF57581E95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6:28.612" v="3286" actId="1076"/>
        <pc:sldMkLst>
          <pc:docMk/>
          <pc:sldMk cId="2963837166" sldId="368"/>
        </pc:sldMkLst>
        <pc:picChg chg="add mod">
          <ac:chgData name="Antonio Liccardi" userId="12f146fe-f5a6-49a1-9eba-e1e2cc91e37c" providerId="ADAL" clId="{9451250F-203E-41C7-BA24-7EABAF2A7A51}" dt="2022-03-16T02:46:28.612" v="3286" actId="1076"/>
          <ac:picMkLst>
            <pc:docMk/>
            <pc:sldMk cId="2963837166" sldId="368"/>
            <ac:picMk id="6" creationId="{F46E235F-8787-411D-A7C4-F9DFEB3EB934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6:46.592" v="3290" actId="1076"/>
        <pc:sldMkLst>
          <pc:docMk/>
          <pc:sldMk cId="216027433" sldId="369"/>
        </pc:sldMkLst>
        <pc:picChg chg="add mod">
          <ac:chgData name="Antonio Liccardi" userId="12f146fe-f5a6-49a1-9eba-e1e2cc91e37c" providerId="ADAL" clId="{9451250F-203E-41C7-BA24-7EABAF2A7A51}" dt="2022-03-16T02:46:46.592" v="3290" actId="1076"/>
          <ac:picMkLst>
            <pc:docMk/>
            <pc:sldMk cId="216027433" sldId="369"/>
            <ac:picMk id="6" creationId="{27E95A51-5382-47EB-9931-0B03D4803ABE}"/>
          </ac:picMkLst>
        </pc:picChg>
      </pc:sldChg>
      <pc:sldChg chg="modSp new mod">
        <pc:chgData name="Antonio Liccardi" userId="12f146fe-f5a6-49a1-9eba-e1e2cc91e37c" providerId="ADAL" clId="{9451250F-203E-41C7-BA24-7EABAF2A7A51}" dt="2022-03-16T02:47:28.384" v="3430" actId="20577"/>
        <pc:sldMkLst>
          <pc:docMk/>
          <pc:sldMk cId="1539938169" sldId="370"/>
        </pc:sldMkLst>
        <pc:spChg chg="mod">
          <ac:chgData name="Antonio Liccardi" userId="12f146fe-f5a6-49a1-9eba-e1e2cc91e37c" providerId="ADAL" clId="{9451250F-203E-41C7-BA24-7EABAF2A7A51}" dt="2022-03-16T02:46:55.118" v="3300" actId="20577"/>
          <ac:spMkLst>
            <pc:docMk/>
            <pc:sldMk cId="1539938169" sldId="370"/>
            <ac:spMk id="2" creationId="{765C0BCF-D845-42B1-94D2-38C7DCB85D46}"/>
          </ac:spMkLst>
        </pc:spChg>
        <pc:spChg chg="mod">
          <ac:chgData name="Antonio Liccardi" userId="12f146fe-f5a6-49a1-9eba-e1e2cc91e37c" providerId="ADAL" clId="{9451250F-203E-41C7-BA24-7EABAF2A7A51}" dt="2022-03-16T02:47:28.384" v="3430" actId="20577"/>
          <ac:spMkLst>
            <pc:docMk/>
            <pc:sldMk cId="1539938169" sldId="370"/>
            <ac:spMk id="3" creationId="{FD683114-BC60-4B16-86C5-7D15757326E3}"/>
          </ac:spMkLst>
        </pc:spChg>
      </pc:sldChg>
      <pc:sldChg chg="addSp modSp new mod">
        <pc:chgData name="Antonio Liccardi" userId="12f146fe-f5a6-49a1-9eba-e1e2cc91e37c" providerId="ADAL" clId="{9451250F-203E-41C7-BA24-7EABAF2A7A51}" dt="2022-03-16T02:47:48.031" v="3433" actId="1076"/>
        <pc:sldMkLst>
          <pc:docMk/>
          <pc:sldMk cId="4107688861" sldId="371"/>
        </pc:sldMkLst>
        <pc:picChg chg="add mod">
          <ac:chgData name="Antonio Liccardi" userId="12f146fe-f5a6-49a1-9eba-e1e2cc91e37c" providerId="ADAL" clId="{9451250F-203E-41C7-BA24-7EABAF2A7A51}" dt="2022-03-16T02:47:48.031" v="3433" actId="1076"/>
          <ac:picMkLst>
            <pc:docMk/>
            <pc:sldMk cId="4107688861" sldId="371"/>
            <ac:picMk id="6" creationId="{08B95B60-1DD8-4DF0-9F37-FBF7A907F554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8:56.867" v="3448" actId="1076"/>
        <pc:sldMkLst>
          <pc:docMk/>
          <pc:sldMk cId="495685787" sldId="372"/>
        </pc:sldMkLst>
        <pc:picChg chg="add mod">
          <ac:chgData name="Antonio Liccardi" userId="12f146fe-f5a6-49a1-9eba-e1e2cc91e37c" providerId="ADAL" clId="{9451250F-203E-41C7-BA24-7EABAF2A7A51}" dt="2022-03-16T02:48:56.867" v="3448" actId="1076"/>
          <ac:picMkLst>
            <pc:docMk/>
            <pc:sldMk cId="495685787" sldId="372"/>
            <ac:picMk id="6" creationId="{B5927BB0-4A7D-475E-8763-B3792475F009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9:31.647" v="3453" actId="1076"/>
        <pc:sldMkLst>
          <pc:docMk/>
          <pc:sldMk cId="2705878295" sldId="373"/>
        </pc:sldMkLst>
        <pc:picChg chg="add mod">
          <ac:chgData name="Antonio Liccardi" userId="12f146fe-f5a6-49a1-9eba-e1e2cc91e37c" providerId="ADAL" clId="{9451250F-203E-41C7-BA24-7EABAF2A7A51}" dt="2022-03-16T02:49:31.647" v="3453" actId="1076"/>
          <ac:picMkLst>
            <pc:docMk/>
            <pc:sldMk cId="2705878295" sldId="373"/>
            <ac:picMk id="6" creationId="{39061D07-675E-4D03-9A28-71C531513028}"/>
          </ac:picMkLst>
        </pc:picChg>
      </pc:sldChg>
      <pc:sldChg chg="new del">
        <pc:chgData name="Antonio Liccardi" userId="12f146fe-f5a6-49a1-9eba-e1e2cc91e37c" providerId="ADAL" clId="{9451250F-203E-41C7-BA24-7EABAF2A7A51}" dt="2022-03-16T02:52:12.124" v="3460" actId="47"/>
        <pc:sldMkLst>
          <pc:docMk/>
          <pc:sldMk cId="3987646466" sldId="374"/>
        </pc:sldMkLst>
      </pc:sldChg>
      <pc:sldChg chg="addSp modSp new mod ord">
        <pc:chgData name="Antonio Liccardi" userId="12f146fe-f5a6-49a1-9eba-e1e2cc91e37c" providerId="ADAL" clId="{9451250F-203E-41C7-BA24-7EABAF2A7A51}" dt="2022-03-16T02:48:16.046" v="3442"/>
        <pc:sldMkLst>
          <pc:docMk/>
          <pc:sldMk cId="647272208" sldId="375"/>
        </pc:sldMkLst>
        <pc:picChg chg="add mod">
          <ac:chgData name="Antonio Liccardi" userId="12f146fe-f5a6-49a1-9eba-e1e2cc91e37c" providerId="ADAL" clId="{9451250F-203E-41C7-BA24-7EABAF2A7A51}" dt="2022-03-16T02:48:10.256" v="3440" actId="1076"/>
          <ac:picMkLst>
            <pc:docMk/>
            <pc:sldMk cId="647272208" sldId="375"/>
            <ac:picMk id="6" creationId="{8A7F888E-B779-45E0-93B1-04F489C23F15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49:49.298" v="3456" actId="1076"/>
        <pc:sldMkLst>
          <pc:docMk/>
          <pc:sldMk cId="3969165270" sldId="376"/>
        </pc:sldMkLst>
        <pc:picChg chg="add mod">
          <ac:chgData name="Antonio Liccardi" userId="12f146fe-f5a6-49a1-9eba-e1e2cc91e37c" providerId="ADAL" clId="{9451250F-203E-41C7-BA24-7EABAF2A7A51}" dt="2022-03-16T02:49:49.298" v="3456" actId="1076"/>
          <ac:picMkLst>
            <pc:docMk/>
            <pc:sldMk cId="3969165270" sldId="376"/>
            <ac:picMk id="6" creationId="{4A5DE4F2-1813-4EE6-82C1-2B3EC1413048}"/>
          </ac:picMkLst>
        </pc:picChg>
      </pc:sldChg>
      <pc:sldChg chg="addSp modSp new mod">
        <pc:chgData name="Antonio Liccardi" userId="12f146fe-f5a6-49a1-9eba-e1e2cc91e37c" providerId="ADAL" clId="{9451250F-203E-41C7-BA24-7EABAF2A7A51}" dt="2022-03-16T02:50:21.896" v="3459" actId="1076"/>
        <pc:sldMkLst>
          <pc:docMk/>
          <pc:sldMk cId="1606221153" sldId="377"/>
        </pc:sldMkLst>
        <pc:picChg chg="add mod">
          <ac:chgData name="Antonio Liccardi" userId="12f146fe-f5a6-49a1-9eba-e1e2cc91e37c" providerId="ADAL" clId="{9451250F-203E-41C7-BA24-7EABAF2A7A51}" dt="2022-03-16T02:50:21.896" v="3459" actId="1076"/>
          <ac:picMkLst>
            <pc:docMk/>
            <pc:sldMk cId="1606221153" sldId="377"/>
            <ac:picMk id="6" creationId="{9F19793D-4DC4-4DEE-B1E4-E60FAD8AFF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C92C-F4C4-406D-9A69-BA419B7C5340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16DD3-1842-4E9B-AF3C-9789CB5348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63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dthinks.it/" TargetMode="External"/><Relationship Id="rId7" Type="http://schemas.openxmlformats.org/officeDocument/2006/relationships/hyperlink" Target="https://twitter.com/PoriniGroup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PoriniGroup/" TargetMode="External"/><Relationship Id="rId5" Type="http://schemas.openxmlformats.org/officeDocument/2006/relationships/hyperlink" Target="https://www.linkedin.com/company/porini-spa/" TargetMode="External"/><Relationship Id="rId4" Type="http://schemas.openxmlformats.org/officeDocument/2006/relationships/hyperlink" Target="mailto:info@dthinkk.it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7FBDD-FD59-4B66-B5D0-FA9F9A84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8"/>
            <a:ext cx="6115050" cy="1006474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529000-727F-402D-8148-D1FDFB267F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6115050" cy="436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Sottotitolo (testo)</a:t>
            </a:r>
          </a:p>
        </p:txBody>
      </p:sp>
      <p:pic>
        <p:nvPicPr>
          <p:cNvPr id="8" name="Immagine 7" descr="Immagine che contiene testo, segnale, esterni&#10;&#10;Descrizione generata automaticamente">
            <a:extLst>
              <a:ext uri="{FF2B5EF4-FFF2-40B4-BE49-F238E27FC236}">
                <a16:creationId xmlns:a16="http://schemas.microsoft.com/office/drawing/2014/main" id="{4593638A-5264-4094-8979-3FE6184879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4" y="285818"/>
            <a:ext cx="2570381" cy="4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6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056B8-D491-47CB-8706-5C4ED4F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7" y="457200"/>
            <a:ext cx="341947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F5A568-02E4-4869-B8FF-21446B2B0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DC534E-F58A-45BC-8708-34FFB7D1F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2427" y="2057400"/>
            <a:ext cx="341947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739A5325-80CB-45B3-BBE4-19ED429495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6300205"/>
            <a:ext cx="1990724" cy="421270"/>
          </a:xfrm>
          <a:prstGeom prst="rect">
            <a:avLst/>
          </a:prstGeom>
        </p:spPr>
      </p:pic>
      <p:sp>
        <p:nvSpPr>
          <p:cNvPr id="9" name="Segnaposto numero diapositiva 6">
            <a:extLst>
              <a:ext uri="{FF2B5EF4-FFF2-40B4-BE49-F238E27FC236}">
                <a16:creationId xmlns:a16="http://schemas.microsoft.com/office/drawing/2014/main" id="{3EB6BA16-DDD2-4D76-A843-DE89E93E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777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521437-0170-4E37-9B6A-26C43D59B50C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3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B5BD30-DC10-4698-AB4F-3FDD62E48963}"/>
              </a:ext>
            </a:extLst>
          </p:cNvPr>
          <p:cNvSpPr txBox="1"/>
          <p:nvPr userDrawn="1"/>
        </p:nvSpPr>
        <p:spPr>
          <a:xfrm>
            <a:off x="371475" y="2987751"/>
            <a:ext cx="11449050" cy="559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000" b="1" i="0" u="none" dirty="0">
                <a:solidFill>
                  <a:schemeClr val="accent6"/>
                </a:solidFill>
                <a:latin typeface="+mj-lt"/>
                <a:cs typeface="Segoe UI Semibold" panose="020B0502040204020203" pitchFamily="34" charset="0"/>
              </a:rPr>
              <a:t>Thanks for your attention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A1610A-D3E1-4905-8199-4D9A951D9D75}"/>
              </a:ext>
            </a:extLst>
          </p:cNvPr>
          <p:cNvSpPr txBox="1"/>
          <p:nvPr userDrawn="1"/>
        </p:nvSpPr>
        <p:spPr>
          <a:xfrm>
            <a:off x="371475" y="3829571"/>
            <a:ext cx="114490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0" i="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For further info please visit our website and socials  </a:t>
            </a:r>
          </a:p>
          <a:p>
            <a:pPr algn="ctr"/>
            <a:r>
              <a:rPr lang="en-GB" sz="1400" b="0" i="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3"/>
              </a:rPr>
              <a:t>www.dthinks.it </a:t>
            </a:r>
            <a:endParaRPr lang="en-GB" sz="1400" b="0" i="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algn="ctr"/>
            <a:r>
              <a:rPr lang="en-GB" sz="1400" b="0" i="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4"/>
              </a:rPr>
              <a:t>info@dthinks.it</a:t>
            </a:r>
            <a:endParaRPr lang="en-GB" sz="1400" b="0" i="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48DE705-CF55-4844-9861-F18B47D23768}"/>
              </a:ext>
            </a:extLst>
          </p:cNvPr>
          <p:cNvGrpSpPr/>
          <p:nvPr userDrawn="1"/>
        </p:nvGrpSpPr>
        <p:grpSpPr>
          <a:xfrm>
            <a:off x="4964500" y="4621876"/>
            <a:ext cx="2263000" cy="622288"/>
            <a:chOff x="5120310" y="4775049"/>
            <a:chExt cx="2263000" cy="612000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CA91E3E4-14A4-4DFF-BD66-EAED5967D406}"/>
                </a:ext>
              </a:extLst>
            </p:cNvPr>
            <p:cNvGrpSpPr/>
            <p:nvPr userDrawn="1"/>
          </p:nvGrpSpPr>
          <p:grpSpPr>
            <a:xfrm>
              <a:off x="5120310" y="4775049"/>
              <a:ext cx="612000" cy="612000"/>
              <a:chOff x="5120310" y="4775049"/>
              <a:chExt cx="612000" cy="612000"/>
            </a:xfrm>
          </p:grpSpPr>
          <p:sp>
            <p:nvSpPr>
              <p:cNvPr id="16" name="Freeform 22">
                <a:hlinkClick r:id="rId5"/>
                <a:extLst>
                  <a:ext uri="{FF2B5EF4-FFF2-40B4-BE49-F238E27FC236}">
                    <a16:creationId xmlns:a16="http://schemas.microsoft.com/office/drawing/2014/main" id="{57392D5F-A0F6-47F1-9770-1A14D613CDAA}"/>
                  </a:ext>
                </a:extLst>
              </p:cNvPr>
              <p:cNvSpPr>
                <a:spLocks noChangeAspect="1" noEditPoints="1"/>
              </p:cNvSpPr>
              <p:nvPr userDrawn="1"/>
            </p:nvSpPr>
            <p:spPr bwMode="auto">
              <a:xfrm>
                <a:off x="5264310" y="4896284"/>
                <a:ext cx="324000" cy="310205"/>
              </a:xfrm>
              <a:custGeom>
                <a:avLst/>
                <a:gdLst>
                  <a:gd name="T0" fmla="*/ 7 w 528"/>
                  <a:gd name="T1" fmla="*/ 504 h 504"/>
                  <a:gd name="T2" fmla="*/ 120 w 528"/>
                  <a:gd name="T3" fmla="*/ 504 h 504"/>
                  <a:gd name="T4" fmla="*/ 120 w 528"/>
                  <a:gd name="T5" fmla="*/ 165 h 504"/>
                  <a:gd name="T6" fmla="*/ 7 w 528"/>
                  <a:gd name="T7" fmla="*/ 165 h 504"/>
                  <a:gd name="T8" fmla="*/ 7 w 528"/>
                  <a:gd name="T9" fmla="*/ 504 h 504"/>
                  <a:gd name="T10" fmla="*/ 398 w 528"/>
                  <a:gd name="T11" fmla="*/ 158 h 504"/>
                  <a:gd name="T12" fmla="*/ 295 w 528"/>
                  <a:gd name="T13" fmla="*/ 215 h 504"/>
                  <a:gd name="T14" fmla="*/ 295 w 528"/>
                  <a:gd name="T15" fmla="*/ 165 h 504"/>
                  <a:gd name="T16" fmla="*/ 182 w 528"/>
                  <a:gd name="T17" fmla="*/ 165 h 504"/>
                  <a:gd name="T18" fmla="*/ 182 w 528"/>
                  <a:gd name="T19" fmla="*/ 504 h 504"/>
                  <a:gd name="T20" fmla="*/ 295 w 528"/>
                  <a:gd name="T21" fmla="*/ 504 h 504"/>
                  <a:gd name="T22" fmla="*/ 295 w 528"/>
                  <a:gd name="T23" fmla="*/ 315 h 504"/>
                  <a:gd name="T24" fmla="*/ 300 w 528"/>
                  <a:gd name="T25" fmla="*/ 288 h 504"/>
                  <a:gd name="T26" fmla="*/ 357 w 528"/>
                  <a:gd name="T27" fmla="*/ 245 h 504"/>
                  <a:gd name="T28" fmla="*/ 415 w 528"/>
                  <a:gd name="T29" fmla="*/ 322 h 504"/>
                  <a:gd name="T30" fmla="*/ 415 w 528"/>
                  <a:gd name="T31" fmla="*/ 504 h 504"/>
                  <a:gd name="T32" fmla="*/ 528 w 528"/>
                  <a:gd name="T33" fmla="*/ 504 h 504"/>
                  <a:gd name="T34" fmla="*/ 528 w 528"/>
                  <a:gd name="T35" fmla="*/ 310 h 504"/>
                  <a:gd name="T36" fmla="*/ 398 w 528"/>
                  <a:gd name="T37" fmla="*/ 158 h 504"/>
                  <a:gd name="T38" fmla="*/ 65 w 528"/>
                  <a:gd name="T39" fmla="*/ 0 h 504"/>
                  <a:gd name="T40" fmla="*/ 0 w 528"/>
                  <a:gd name="T41" fmla="*/ 60 h 504"/>
                  <a:gd name="T42" fmla="*/ 63 w 528"/>
                  <a:gd name="T43" fmla="*/ 118 h 504"/>
                  <a:gd name="T44" fmla="*/ 128 w 528"/>
                  <a:gd name="T45" fmla="*/ 60 h 504"/>
                  <a:gd name="T46" fmla="*/ 65 w 528"/>
                  <a:gd name="T47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8" h="504">
                    <a:moveTo>
                      <a:pt x="7" y="504"/>
                    </a:moveTo>
                    <a:cubicBezTo>
                      <a:pt x="120" y="504"/>
                      <a:pt x="120" y="504"/>
                      <a:pt x="120" y="504"/>
                    </a:cubicBezTo>
                    <a:cubicBezTo>
                      <a:pt x="120" y="165"/>
                      <a:pt x="120" y="165"/>
                      <a:pt x="120" y="165"/>
                    </a:cubicBezTo>
                    <a:cubicBezTo>
                      <a:pt x="7" y="165"/>
                      <a:pt x="7" y="165"/>
                      <a:pt x="7" y="165"/>
                    </a:cubicBezTo>
                    <a:cubicBezTo>
                      <a:pt x="7" y="504"/>
                      <a:pt x="7" y="504"/>
                      <a:pt x="7" y="504"/>
                    </a:cubicBezTo>
                    <a:close/>
                    <a:moveTo>
                      <a:pt x="398" y="158"/>
                    </a:moveTo>
                    <a:cubicBezTo>
                      <a:pt x="335" y="158"/>
                      <a:pt x="310" y="190"/>
                      <a:pt x="295" y="215"/>
                    </a:cubicBezTo>
                    <a:cubicBezTo>
                      <a:pt x="295" y="165"/>
                      <a:pt x="295" y="165"/>
                      <a:pt x="295" y="165"/>
                    </a:cubicBezTo>
                    <a:cubicBezTo>
                      <a:pt x="182" y="165"/>
                      <a:pt x="182" y="165"/>
                      <a:pt x="182" y="165"/>
                    </a:cubicBezTo>
                    <a:cubicBezTo>
                      <a:pt x="184" y="198"/>
                      <a:pt x="182" y="504"/>
                      <a:pt x="182" y="504"/>
                    </a:cubicBezTo>
                    <a:cubicBezTo>
                      <a:pt x="295" y="504"/>
                      <a:pt x="295" y="504"/>
                      <a:pt x="295" y="504"/>
                    </a:cubicBezTo>
                    <a:cubicBezTo>
                      <a:pt x="295" y="315"/>
                      <a:pt x="295" y="315"/>
                      <a:pt x="295" y="315"/>
                    </a:cubicBezTo>
                    <a:cubicBezTo>
                      <a:pt x="295" y="305"/>
                      <a:pt x="295" y="295"/>
                      <a:pt x="300" y="288"/>
                    </a:cubicBezTo>
                    <a:cubicBezTo>
                      <a:pt x="307" y="268"/>
                      <a:pt x="325" y="245"/>
                      <a:pt x="357" y="245"/>
                    </a:cubicBezTo>
                    <a:cubicBezTo>
                      <a:pt x="398" y="245"/>
                      <a:pt x="415" y="278"/>
                      <a:pt x="415" y="322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528" y="504"/>
                      <a:pt x="528" y="504"/>
                      <a:pt x="528" y="504"/>
                    </a:cubicBezTo>
                    <a:cubicBezTo>
                      <a:pt x="528" y="310"/>
                      <a:pt x="528" y="310"/>
                      <a:pt x="528" y="310"/>
                    </a:cubicBezTo>
                    <a:cubicBezTo>
                      <a:pt x="528" y="205"/>
                      <a:pt x="473" y="158"/>
                      <a:pt x="398" y="158"/>
                    </a:cubicBezTo>
                    <a:close/>
                    <a:moveTo>
                      <a:pt x="65" y="0"/>
                    </a:moveTo>
                    <a:cubicBezTo>
                      <a:pt x="25" y="0"/>
                      <a:pt x="0" y="28"/>
                      <a:pt x="0" y="60"/>
                    </a:cubicBezTo>
                    <a:cubicBezTo>
                      <a:pt x="0" y="93"/>
                      <a:pt x="25" y="118"/>
                      <a:pt x="63" y="118"/>
                    </a:cubicBezTo>
                    <a:cubicBezTo>
                      <a:pt x="103" y="118"/>
                      <a:pt x="128" y="93"/>
                      <a:pt x="128" y="60"/>
                    </a:cubicBezTo>
                    <a:cubicBezTo>
                      <a:pt x="128" y="28"/>
                      <a:pt x="103" y="0"/>
                      <a:pt x="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04">
                <a:extLst>
                  <a:ext uri="{FF2B5EF4-FFF2-40B4-BE49-F238E27FC236}">
                    <a16:creationId xmlns:a16="http://schemas.microsoft.com/office/drawing/2014/main" id="{2AF59499-7DDE-41FC-A6AB-7888FFA2F8DD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120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B665B273-FF68-4DFE-A1E4-5E3F9C049E70}"/>
                </a:ext>
              </a:extLst>
            </p:cNvPr>
            <p:cNvGrpSpPr/>
            <p:nvPr userDrawn="1"/>
          </p:nvGrpSpPr>
          <p:grpSpPr>
            <a:xfrm>
              <a:off x="5950044" y="4775049"/>
              <a:ext cx="612000" cy="612000"/>
              <a:chOff x="5950044" y="4775049"/>
              <a:chExt cx="612000" cy="612000"/>
            </a:xfrm>
          </p:grpSpPr>
          <p:sp>
            <p:nvSpPr>
              <p:cNvPr id="14" name="Freeform 21">
                <a:hlinkClick r:id="rId6"/>
                <a:extLst>
                  <a:ext uri="{FF2B5EF4-FFF2-40B4-BE49-F238E27FC236}">
                    <a16:creationId xmlns:a16="http://schemas.microsoft.com/office/drawing/2014/main" id="{3C1FB62C-984C-4A0A-9A43-0B03B545ECF4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146400" y="4875649"/>
                <a:ext cx="180000" cy="385676"/>
              </a:xfrm>
              <a:custGeom>
                <a:avLst/>
                <a:gdLst>
                  <a:gd name="T0" fmla="*/ 187 w 282"/>
                  <a:gd name="T1" fmla="*/ 146 h 604"/>
                  <a:gd name="T2" fmla="*/ 187 w 282"/>
                  <a:gd name="T3" fmla="*/ 198 h 604"/>
                  <a:gd name="T4" fmla="*/ 282 w 282"/>
                  <a:gd name="T5" fmla="*/ 198 h 604"/>
                  <a:gd name="T6" fmla="*/ 272 w 282"/>
                  <a:gd name="T7" fmla="*/ 301 h 604"/>
                  <a:gd name="T8" fmla="*/ 187 w 282"/>
                  <a:gd name="T9" fmla="*/ 301 h 604"/>
                  <a:gd name="T10" fmla="*/ 187 w 282"/>
                  <a:gd name="T11" fmla="*/ 604 h 604"/>
                  <a:gd name="T12" fmla="*/ 62 w 282"/>
                  <a:gd name="T13" fmla="*/ 604 h 604"/>
                  <a:gd name="T14" fmla="*/ 62 w 282"/>
                  <a:gd name="T15" fmla="*/ 301 h 604"/>
                  <a:gd name="T16" fmla="*/ 0 w 282"/>
                  <a:gd name="T17" fmla="*/ 301 h 604"/>
                  <a:gd name="T18" fmla="*/ 0 w 282"/>
                  <a:gd name="T19" fmla="*/ 198 h 604"/>
                  <a:gd name="T20" fmla="*/ 62 w 282"/>
                  <a:gd name="T21" fmla="*/ 198 h 604"/>
                  <a:gd name="T22" fmla="*/ 62 w 282"/>
                  <a:gd name="T23" fmla="*/ 136 h 604"/>
                  <a:gd name="T24" fmla="*/ 197 w 282"/>
                  <a:gd name="T25" fmla="*/ 0 h 604"/>
                  <a:gd name="T26" fmla="*/ 282 w 282"/>
                  <a:gd name="T27" fmla="*/ 0 h 604"/>
                  <a:gd name="T28" fmla="*/ 282 w 282"/>
                  <a:gd name="T29" fmla="*/ 103 h 604"/>
                  <a:gd name="T30" fmla="*/ 229 w 282"/>
                  <a:gd name="T31" fmla="*/ 103 h 604"/>
                  <a:gd name="T32" fmla="*/ 187 w 282"/>
                  <a:gd name="T33" fmla="*/ 146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2" h="604">
                    <a:moveTo>
                      <a:pt x="187" y="146"/>
                    </a:moveTo>
                    <a:cubicBezTo>
                      <a:pt x="187" y="198"/>
                      <a:pt x="187" y="198"/>
                      <a:pt x="187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72" y="301"/>
                      <a:pt x="272" y="301"/>
                      <a:pt x="272" y="301"/>
                    </a:cubicBezTo>
                    <a:cubicBezTo>
                      <a:pt x="187" y="301"/>
                      <a:pt x="187" y="301"/>
                      <a:pt x="187" y="301"/>
                    </a:cubicBezTo>
                    <a:cubicBezTo>
                      <a:pt x="187" y="604"/>
                      <a:pt x="187" y="604"/>
                      <a:pt x="187" y="604"/>
                    </a:cubicBezTo>
                    <a:cubicBezTo>
                      <a:pt x="62" y="604"/>
                      <a:pt x="62" y="604"/>
                      <a:pt x="62" y="604"/>
                    </a:cubicBezTo>
                    <a:cubicBezTo>
                      <a:pt x="62" y="301"/>
                      <a:pt x="62" y="301"/>
                      <a:pt x="62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62" y="198"/>
                      <a:pt x="62" y="198"/>
                      <a:pt x="62" y="198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50"/>
                      <a:pt x="97" y="0"/>
                      <a:pt x="197" y="0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190" y="103"/>
                      <a:pt x="187" y="118"/>
                      <a:pt x="187" y="1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04">
                <a:extLst>
                  <a:ext uri="{FF2B5EF4-FFF2-40B4-BE49-F238E27FC236}">
                    <a16:creationId xmlns:a16="http://schemas.microsoft.com/office/drawing/2014/main" id="{A162762D-917F-4E31-B7A0-C5F17D016D66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950044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D49C83B9-888A-4E9B-84E4-2CF4F2DC9B61}"/>
                </a:ext>
              </a:extLst>
            </p:cNvPr>
            <p:cNvGrpSpPr/>
            <p:nvPr userDrawn="1"/>
          </p:nvGrpSpPr>
          <p:grpSpPr>
            <a:xfrm>
              <a:off x="6771310" y="4775049"/>
              <a:ext cx="612000" cy="612000"/>
              <a:chOff x="6771310" y="4775049"/>
              <a:chExt cx="612000" cy="612000"/>
            </a:xfrm>
          </p:grpSpPr>
          <p:sp>
            <p:nvSpPr>
              <p:cNvPr id="12" name="Freeform 103">
                <a:hlinkClick r:id="rId7"/>
                <a:extLst>
                  <a:ext uri="{FF2B5EF4-FFF2-40B4-BE49-F238E27FC236}">
                    <a16:creationId xmlns:a16="http://schemas.microsoft.com/office/drawing/2014/main" id="{BAA3C4FF-964F-4F49-8546-CCC277B82420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884490" y="4935045"/>
                <a:ext cx="360000" cy="292008"/>
              </a:xfrm>
              <a:custGeom>
                <a:avLst/>
                <a:gdLst>
                  <a:gd name="T0" fmla="*/ 230 w 230"/>
                  <a:gd name="T1" fmla="*/ 22 h 187"/>
                  <a:gd name="T2" fmla="*/ 203 w 230"/>
                  <a:gd name="T3" fmla="*/ 30 h 187"/>
                  <a:gd name="T4" fmla="*/ 224 w 230"/>
                  <a:gd name="T5" fmla="*/ 4 h 187"/>
                  <a:gd name="T6" fmla="*/ 194 w 230"/>
                  <a:gd name="T7" fmla="*/ 15 h 187"/>
                  <a:gd name="T8" fmla="*/ 159 w 230"/>
                  <a:gd name="T9" fmla="*/ 0 h 187"/>
                  <a:gd name="T10" fmla="*/ 112 w 230"/>
                  <a:gd name="T11" fmla="*/ 48 h 187"/>
                  <a:gd name="T12" fmla="*/ 113 w 230"/>
                  <a:gd name="T13" fmla="*/ 58 h 187"/>
                  <a:gd name="T14" fmla="*/ 16 w 230"/>
                  <a:gd name="T15" fmla="*/ 9 h 187"/>
                  <a:gd name="T16" fmla="*/ 10 w 230"/>
                  <a:gd name="T17" fmla="*/ 33 h 187"/>
                  <a:gd name="T18" fmla="*/ 31 w 230"/>
                  <a:gd name="T19" fmla="*/ 72 h 187"/>
                  <a:gd name="T20" fmla="*/ 9 w 230"/>
                  <a:gd name="T21" fmla="*/ 66 h 187"/>
                  <a:gd name="T22" fmla="*/ 9 w 230"/>
                  <a:gd name="T23" fmla="*/ 67 h 187"/>
                  <a:gd name="T24" fmla="*/ 47 w 230"/>
                  <a:gd name="T25" fmla="*/ 113 h 187"/>
                  <a:gd name="T26" fmla="*/ 35 w 230"/>
                  <a:gd name="T27" fmla="*/ 115 h 187"/>
                  <a:gd name="T28" fmla="*/ 26 w 230"/>
                  <a:gd name="T29" fmla="*/ 114 h 187"/>
                  <a:gd name="T30" fmla="*/ 70 w 230"/>
                  <a:gd name="T31" fmla="*/ 147 h 187"/>
                  <a:gd name="T32" fmla="*/ 11 w 230"/>
                  <a:gd name="T33" fmla="*/ 167 h 187"/>
                  <a:gd name="T34" fmla="*/ 0 w 230"/>
                  <a:gd name="T35" fmla="*/ 166 h 187"/>
                  <a:gd name="T36" fmla="*/ 72 w 230"/>
                  <a:gd name="T37" fmla="*/ 187 h 187"/>
                  <a:gd name="T38" fmla="*/ 207 w 230"/>
                  <a:gd name="T39" fmla="*/ 53 h 187"/>
                  <a:gd name="T40" fmla="*/ 207 w 230"/>
                  <a:gd name="T41" fmla="*/ 47 h 187"/>
                  <a:gd name="T42" fmla="*/ 230 w 230"/>
                  <a:gd name="T43" fmla="*/ 2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0" h="187">
                    <a:moveTo>
                      <a:pt x="230" y="22"/>
                    </a:moveTo>
                    <a:cubicBezTo>
                      <a:pt x="222" y="26"/>
                      <a:pt x="213" y="29"/>
                      <a:pt x="203" y="30"/>
                    </a:cubicBezTo>
                    <a:cubicBezTo>
                      <a:pt x="213" y="24"/>
                      <a:pt x="220" y="15"/>
                      <a:pt x="224" y="4"/>
                    </a:cubicBezTo>
                    <a:cubicBezTo>
                      <a:pt x="215" y="9"/>
                      <a:pt x="205" y="13"/>
                      <a:pt x="194" y="15"/>
                    </a:cubicBezTo>
                    <a:cubicBezTo>
                      <a:pt x="185" y="6"/>
                      <a:pt x="173" y="0"/>
                      <a:pt x="159" y="0"/>
                    </a:cubicBezTo>
                    <a:cubicBezTo>
                      <a:pt x="133" y="0"/>
                      <a:pt x="112" y="21"/>
                      <a:pt x="112" y="48"/>
                    </a:cubicBezTo>
                    <a:cubicBezTo>
                      <a:pt x="112" y="51"/>
                      <a:pt x="113" y="55"/>
                      <a:pt x="113" y="58"/>
                    </a:cubicBezTo>
                    <a:cubicBezTo>
                      <a:pt x="74" y="56"/>
                      <a:pt x="39" y="38"/>
                      <a:pt x="16" y="9"/>
                    </a:cubicBezTo>
                    <a:cubicBezTo>
                      <a:pt x="12" y="16"/>
                      <a:pt x="10" y="24"/>
                      <a:pt x="10" y="33"/>
                    </a:cubicBezTo>
                    <a:cubicBezTo>
                      <a:pt x="10" y="49"/>
                      <a:pt x="18" y="64"/>
                      <a:pt x="31" y="72"/>
                    </a:cubicBezTo>
                    <a:cubicBezTo>
                      <a:pt x="23" y="72"/>
                      <a:pt x="16" y="70"/>
                      <a:pt x="9" y="66"/>
                    </a:cubicBezTo>
                    <a:cubicBezTo>
                      <a:pt x="9" y="66"/>
                      <a:pt x="9" y="66"/>
                      <a:pt x="9" y="67"/>
                    </a:cubicBezTo>
                    <a:cubicBezTo>
                      <a:pt x="9" y="90"/>
                      <a:pt x="26" y="109"/>
                      <a:pt x="47" y="113"/>
                    </a:cubicBezTo>
                    <a:cubicBezTo>
                      <a:pt x="43" y="114"/>
                      <a:pt x="39" y="115"/>
                      <a:pt x="35" y="115"/>
                    </a:cubicBezTo>
                    <a:cubicBezTo>
                      <a:pt x="32" y="115"/>
                      <a:pt x="29" y="114"/>
                      <a:pt x="26" y="114"/>
                    </a:cubicBezTo>
                    <a:cubicBezTo>
                      <a:pt x="32" y="133"/>
                      <a:pt x="49" y="146"/>
                      <a:pt x="70" y="147"/>
                    </a:cubicBezTo>
                    <a:cubicBezTo>
                      <a:pt x="54" y="159"/>
                      <a:pt x="33" y="167"/>
                      <a:pt x="11" y="167"/>
                    </a:cubicBezTo>
                    <a:cubicBezTo>
                      <a:pt x="8" y="167"/>
                      <a:pt x="4" y="167"/>
                      <a:pt x="0" y="166"/>
                    </a:cubicBezTo>
                    <a:cubicBezTo>
                      <a:pt x="21" y="180"/>
                      <a:pt x="46" y="187"/>
                      <a:pt x="72" y="187"/>
                    </a:cubicBezTo>
                    <a:cubicBezTo>
                      <a:pt x="159" y="187"/>
                      <a:pt x="207" y="115"/>
                      <a:pt x="207" y="53"/>
                    </a:cubicBezTo>
                    <a:cubicBezTo>
                      <a:pt x="207" y="51"/>
                      <a:pt x="207" y="49"/>
                      <a:pt x="207" y="47"/>
                    </a:cubicBezTo>
                    <a:cubicBezTo>
                      <a:pt x="216" y="40"/>
                      <a:pt x="224" y="32"/>
                      <a:pt x="230" y="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Freeform 104">
                <a:extLst>
                  <a:ext uri="{FF2B5EF4-FFF2-40B4-BE49-F238E27FC236}">
                    <a16:creationId xmlns:a16="http://schemas.microsoft.com/office/drawing/2014/main" id="{01E16A22-3305-4466-A687-0580628C386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771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95118D-255B-4B8A-88BE-73D71CFF4E24}"/>
              </a:ext>
            </a:extLst>
          </p:cNvPr>
          <p:cNvSpPr txBox="1"/>
          <p:nvPr userDrawn="1"/>
        </p:nvSpPr>
        <p:spPr>
          <a:xfrm>
            <a:off x="371475" y="5644086"/>
            <a:ext cx="11449050" cy="251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900" b="0" i="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This document must not be reproduced, made available to third persons, or misused in any other way.      </a:t>
            </a:r>
          </a:p>
          <a:p>
            <a:pPr algn="ctr"/>
            <a:r>
              <a:rPr lang="en-GB" sz="900" b="0" i="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All trademarks are property of the related company. </a:t>
            </a:r>
          </a:p>
        </p:txBody>
      </p:sp>
      <p:pic>
        <p:nvPicPr>
          <p:cNvPr id="20" name="Immagine 19" descr="Immagine che contiene testo, segnale, esterni&#10;&#10;Descrizione generata automaticamente">
            <a:extLst>
              <a:ext uri="{FF2B5EF4-FFF2-40B4-BE49-F238E27FC236}">
                <a16:creationId xmlns:a16="http://schemas.microsoft.com/office/drawing/2014/main" id="{81BA99F4-92DF-4003-8C4E-3F52909B37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1" y="1352550"/>
            <a:ext cx="4010278" cy="7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5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9DC2C-5F9B-887A-FB11-408865E2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0DB917-7553-67A7-F6B1-F65102769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747C7A-E164-9D24-E41F-4AB7C16A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10.11.2022</a:t>
            </a:fld>
            <a:endParaRPr lang="de-DE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ED8D0A-7B0B-A476-1D55-2F6A54CE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976E13-5BCF-4CFB-28F1-C86B00AB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45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9D0478-8547-4EB8-8C0D-81FDF9ACC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657225"/>
            <a:ext cx="3257550" cy="434975"/>
          </a:xfrm>
        </p:spPr>
        <p:txBody>
          <a:bodyPr/>
          <a:lstStyle>
            <a:lvl1pPr>
              <a:defRPr sz="2400"/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0ABC01-78E5-474D-94D4-D7E6AEB6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1" y="657225"/>
            <a:ext cx="6724650" cy="55006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D9A1C4-61FE-4572-8808-A1E96E64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777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521437-0170-4E37-9B6A-26C43D59B50C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638F7C-08A5-4119-81B6-2F91AEB079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7675" y="1377949"/>
            <a:ext cx="3257550" cy="4779964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it-IT" dirty="0"/>
              <a:t>&lt;testo&gt;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2071D22-D663-477F-89F1-6B11E522B4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6300205"/>
            <a:ext cx="1990724" cy="4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0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E19D2-524A-4DC4-9C94-E76DDCAD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81088"/>
            <a:ext cx="110432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9ADE90-8A63-4852-A443-90B4754F6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103688"/>
            <a:ext cx="110432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EBD5DB-CF15-4C0B-9C73-88C0444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265" y="6356350"/>
            <a:ext cx="3017520" cy="365125"/>
          </a:xfrm>
        </p:spPr>
        <p:txBody>
          <a:bodyPr/>
          <a:lstStyle/>
          <a:p>
            <a:fld id="{AA521437-0170-4E37-9B6A-26C43D59B5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06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85F58-AD9B-4635-8B26-81AF7B0D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819150"/>
            <a:ext cx="11018520" cy="8715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CA812-6EDD-4CB3-B3AE-90D14F18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825625"/>
            <a:ext cx="5433060" cy="42132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1671BA-F808-4FAB-B0DC-7E69E40A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33060" cy="42132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37AA46-2BC8-410D-81BA-9C40A44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7740" y="6356350"/>
            <a:ext cx="3017520" cy="365125"/>
          </a:xfrm>
        </p:spPr>
        <p:txBody>
          <a:bodyPr/>
          <a:lstStyle/>
          <a:p>
            <a:fld id="{AA521437-0170-4E37-9B6A-26C43D59B50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530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_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A85F58-AD9B-4635-8B26-81AF7B0D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819150"/>
            <a:ext cx="11018520" cy="871538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CA812-6EDD-4CB3-B3AE-90D14F18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825625"/>
            <a:ext cx="11018520" cy="42132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37AA46-2BC8-410D-81BA-9C40A44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7740" y="6356350"/>
            <a:ext cx="3017520" cy="365125"/>
          </a:xfrm>
        </p:spPr>
        <p:txBody>
          <a:bodyPr/>
          <a:lstStyle/>
          <a:p>
            <a:fld id="{AA521437-0170-4E37-9B6A-26C43D59B50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714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BA9DA-6F12-47E7-A2D2-95BFDFFC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762000"/>
            <a:ext cx="11018520" cy="82391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E35B8D-971D-4DA4-A2BA-F61446BD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40" y="1681163"/>
            <a:ext cx="54108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69043A-EBA6-4739-BA5E-684412407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740" y="2505075"/>
            <a:ext cx="5410835" cy="3524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A47203-CF79-4020-979F-FF9AA6C2B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330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55A447-54E6-44CE-BB28-5C9BB30C5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33060" cy="3524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Segnaposto numero diapositiva 6">
            <a:extLst>
              <a:ext uri="{FF2B5EF4-FFF2-40B4-BE49-F238E27FC236}">
                <a16:creationId xmlns:a16="http://schemas.microsoft.com/office/drawing/2014/main" id="{75C79996-5384-4876-8DDB-8E0EB751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7740" y="6356350"/>
            <a:ext cx="3017520" cy="365125"/>
          </a:xfrm>
        </p:spPr>
        <p:txBody>
          <a:bodyPr/>
          <a:lstStyle/>
          <a:p>
            <a:fld id="{AA521437-0170-4E37-9B6A-26C43D59B5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75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63ECF-73D9-4A80-8FD6-74285F0A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812800"/>
            <a:ext cx="11014709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63EB51-0AC9-4353-A458-97F89CE1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265" y="6356350"/>
            <a:ext cx="3017520" cy="365125"/>
          </a:xfrm>
        </p:spPr>
        <p:txBody>
          <a:bodyPr/>
          <a:lstStyle/>
          <a:p>
            <a:fld id="{AA521437-0170-4E37-9B6A-26C43D59B5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63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0398E8D-457E-4871-9D01-26C1FB18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265" y="6356350"/>
            <a:ext cx="3017520" cy="365125"/>
          </a:xfrm>
        </p:spPr>
        <p:txBody>
          <a:bodyPr/>
          <a:lstStyle/>
          <a:p>
            <a:fld id="{AA521437-0170-4E37-9B6A-26C43D59B50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089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179E3-D616-4F29-9CF7-1C0352C70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6" y="2771775"/>
            <a:ext cx="3400424" cy="5810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855A5C-94F5-474C-95E1-8262C8C76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475" y="666751"/>
            <a:ext cx="7048499" cy="5194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CADCBF-19DF-4C12-80B5-378CDCEE6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2426" y="3352799"/>
            <a:ext cx="3400424" cy="17446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0FB669-7B7B-4075-A8C1-6F4879E8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777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521437-0170-4E37-9B6A-26C43D59B50C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9096D25-5F14-4F30-93DA-F7CE1951A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6300205"/>
            <a:ext cx="1990724" cy="4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994167-D45E-46B0-A489-4439EE34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4B37EE-8920-4288-9CE6-355FC4A6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CB4CA-47A4-4F46-B479-BB79CDCF0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36900-DC77-4B3E-A134-7CD1B7770F2B}" type="datetime1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1DCFA7-66D2-4E60-BE9A-8FD2433E6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60BF9A-DF74-4118-B4D4-A0353366D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21437-0170-4E37-9B6A-26C43D59B5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24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2A590F-4FA2-444A-8644-4995473F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Kubernetes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02D89E-E266-4D62-A093-8E69F1CCC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open-source system for </a:t>
            </a:r>
            <a:r>
              <a:rPr lang="it-IT" dirty="0" err="1"/>
              <a:t>automation</a:t>
            </a:r>
            <a:r>
              <a:rPr lang="it-IT" dirty="0"/>
              <a:t> deployment, scaling, and management of </a:t>
            </a:r>
            <a:r>
              <a:rPr lang="it-IT" dirty="0" err="1"/>
              <a:t>containerized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5F95E-0C91-4AD1-93BF-E29EEFC2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</a:t>
            </a:fld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7AF85-02DF-4161-96A3-CFA831FD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97" y="2863273"/>
            <a:ext cx="5548405" cy="31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8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9E9B-94E5-4F57-8A36-F7C33947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Communicating</a:t>
            </a:r>
            <a:r>
              <a:rPr lang="it-IT" dirty="0"/>
              <a:t> with </a:t>
            </a:r>
            <a:r>
              <a:rPr lang="it-IT" dirty="0" err="1"/>
              <a:t>kubectl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E2ED081-FD15-DA2B-A7DC-34C151BE9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BB5F4-870D-42EC-9C00-6F423A1D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E0702-45F4-4304-89F0-1BC9BAF2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66" y="2480523"/>
            <a:ext cx="6087267" cy="29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C76BAC8-60E9-E7DD-BFB7-80A84B81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3552DD5-2B5D-061F-7921-82D39892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DB817-78B3-4C43-B554-5016B358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BB90-218C-4283-AC00-EA93524B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57" y="1054606"/>
            <a:ext cx="7093685" cy="474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43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36379F7-9D1B-696A-7472-CD39AA29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81B7495-D7F3-5421-5CD8-F2C8CFEC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D045-5314-4C9C-AC5D-F122BC0B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56A75-EC99-4BAC-BBB0-6DB50F8B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259" y="1034688"/>
            <a:ext cx="8163204" cy="47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07C05C6-597B-A3CF-469A-BE4C3053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37ED994-E5D2-B2BB-776D-12D3111A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519A-D34C-4689-86CD-ADE3D9D5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707E3-8584-4952-9AC6-8EEFECD3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36" y="988821"/>
            <a:ext cx="8260128" cy="48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20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4EB07C2-A2F1-9229-4C8A-10688AA5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ECDD3B1-11EC-8FAB-48CA-B9A0B9C2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5E783-852C-40DC-B36D-850C498E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8EA69-7026-4A25-863A-8D65A06F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1" y="819150"/>
            <a:ext cx="6966958" cy="53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31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59A863-DB64-33FB-0C69-5BCD7D51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B4D3BF3-AF76-67F7-CD7D-1D2B88325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9CA5-3930-412D-B7D4-1992AAB0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8C3AD-9867-4FF3-B4BF-DB4ADDFE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66" y="1760857"/>
            <a:ext cx="9594867" cy="33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325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D7C82F9-A00A-224B-47EE-239B4060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17F2BCD-37AC-82CE-E6E0-10CDF290A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5FF9B-5C60-4ABE-908B-53AFFD26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2374D-3492-4292-BB86-04AF575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52" y="1252774"/>
            <a:ext cx="8479896" cy="43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807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482D306-3B89-DE62-66CB-69C30637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158F29E-E0AD-E26B-987C-3207D2CC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FC8F1-029D-4A6A-B676-18DB012D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E235F-8787-411D-A7C4-F9DFEB3E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59" y="1166506"/>
            <a:ext cx="7574282" cy="45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371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825D973-67CC-D762-1F46-B9912F59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92FC461-F947-870A-32B9-222D8718E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909A-6732-4088-9F72-9D62684A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95A51-5382-47EB-9931-0B03D480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91" y="1027093"/>
            <a:ext cx="7723217" cy="48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4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0BCF-D845-42B1-94D2-38C7DCB8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Secret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83114-BC60-4B16-86C5-7D1575732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secret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a small </a:t>
            </a:r>
            <a:r>
              <a:rPr lang="it-IT" dirty="0" err="1"/>
              <a:t>amount</a:t>
            </a:r>
            <a:r>
              <a:rPr lang="it-IT" dirty="0"/>
              <a:t> of sensitive data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password, a token, or a key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B6B3C-7089-4695-BAFD-528F4624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9938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AE39F1B-7665-3B4E-70D3-9C0AF233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27EBFBC-670D-9E54-F3B6-94676088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536F7-2686-4377-BE5F-7A414830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109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95B60-1DD8-4DF0-9F37-FBF7A907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67" y="1141847"/>
            <a:ext cx="9538466" cy="457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8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1142A-25BB-4E94-8F01-1966581B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nodes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FA07160-E6D0-9FAE-576E-A9AAA33D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B46D7-D2FB-430D-86DA-FA599646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B7BFA-CC70-41A3-83EC-8EE75390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50" y="2356907"/>
            <a:ext cx="7883499" cy="3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055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B0053AD-7B30-3FCE-07EA-E54D6BB0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3185CE5-DAF9-2A41-7607-D741A0BD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ACB5D-E269-48E4-A19C-86249E3F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F888E-B779-45E0-93B1-04F489C2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81" y="983571"/>
            <a:ext cx="9989837" cy="48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22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6010364-0F7E-E1BE-D5C1-BF095149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2FE0C8F-175F-91DE-8D07-AF193A7AB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B08AC-26D8-4A49-ABD5-207F94E1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32644-9748-4DF9-B99B-B9F87372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34" y="954921"/>
            <a:ext cx="7847532" cy="52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09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A30A0C4-2CF3-6AC1-0D80-7C7E2427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74ACF97-119E-B0A2-D952-7B0B5D8C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299AC-207C-4EAA-B6A3-283437F9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27BB0-4A7D-475E-8763-B3792475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3" y="1397487"/>
            <a:ext cx="9661753" cy="40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857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83614D6-9BBC-A468-1DC6-6BC2D604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AEE9CAD-21D2-5B78-700D-4F3EBA96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519F-D7FC-4D93-B6AF-EBA03D26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61D07-675E-4D03-9A28-71C53151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66" y="986075"/>
            <a:ext cx="8170267" cy="48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7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D6BE545-6E60-1D05-366B-A643B6E2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F738E8-3294-00A8-5F8C-7B5383F6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3E3A1-87BB-418F-9471-69EFCF75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DE4F2-1813-4EE6-82C1-2B3EC141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99" y="1009840"/>
            <a:ext cx="8073201" cy="48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652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2FE782E-B0A0-BA9D-D1C7-BBFD1B9D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836C3BE-C0C4-8AD9-1E6A-D3E3FA76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62494-DBA5-4F25-9073-F1E8D2DD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115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9793D-4DC4-4DEE-B1E4-E60FAD8A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48" y="1001203"/>
            <a:ext cx="7974059" cy="4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2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4C37-DC52-4AF9-B6B8-B9BD1C73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Benefits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74D566C-1471-DC89-63E2-7F70882A2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24D05-0500-42D1-8AC1-F7E6EDFA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970BE-6D0E-4B37-9EFB-63EBAB23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758" y="2630967"/>
            <a:ext cx="7886483" cy="26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33DC-5CD9-4261-B965-418496A1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Benefits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AA7BFD8-B8A4-22EC-6370-B32E024D5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C88C2-877F-49FF-A982-1B40DAD7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33C2F-41E2-4EC8-AD0E-9FE04C1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26" y="2825631"/>
            <a:ext cx="7673347" cy="22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4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9611-A6E3-42B4-94EF-E87FBE1E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Developer Use </a:t>
            </a:r>
            <a:r>
              <a:rPr lang="it-IT" dirty="0" err="1"/>
              <a:t>cases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A0B6B31-10A4-426F-6590-F15A21A1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227E1-686A-4F48-8068-4A152102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F03BF-367F-4A72-8EE1-E2A92EAD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86" y="2288634"/>
            <a:ext cx="7605428" cy="32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9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C3A4D-2790-4CAD-89FE-05F3369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</a:t>
            </a:r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Locally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A8F20-5E67-416F-80F9-2B5C1020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9618C-EF0C-41B4-8F1A-80B39DE8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013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EB2666-464A-8CB9-8B60-51A92ED5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8D12FF8-F619-1B32-CA2E-125BFB532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81861-64EE-4838-94A7-7D9B1CB7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86ECA-DCAE-45A1-B8AD-12B86857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6" y="819150"/>
            <a:ext cx="11317048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6682-ECF1-4372-91A8-2B23EE74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UI Dashboard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3428E26-DE6B-552D-53CA-E2468EA4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7E6A8-CC74-4AED-AC60-712CD0D0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2EDE0-D818-494E-A539-EC567D2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15" y="1967556"/>
            <a:ext cx="7530030" cy="39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D025-89E0-4B7A-B2FD-ECD39A4A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473F-C06D-4039-A712-66277A877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pod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of a </a:t>
            </a:r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– the </a:t>
            </a:r>
            <a:r>
              <a:rPr lang="it-IT" dirty="0" err="1"/>
              <a:t>smallest</a:t>
            </a:r>
            <a:r>
              <a:rPr lang="it-IT" dirty="0"/>
              <a:t> and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in the </a:t>
            </a:r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model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create or </a:t>
            </a:r>
            <a:r>
              <a:rPr lang="it-IT" dirty="0" err="1"/>
              <a:t>deploy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8C3CF-9620-47A7-9E2F-9C3278F9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175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D514-9035-465C-A7FF-7E5341EE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C87CFB8-C921-C656-C8D8-1DF40BD76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B797F-7145-4864-988A-967DE786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19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6206-B7C0-4758-A9F1-9752246F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6" y="2215552"/>
            <a:ext cx="7013718" cy="3433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9A248-3288-4F8F-82FD-DB6688B8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689" y="2584772"/>
            <a:ext cx="2203621" cy="28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4321-34A6-4F89-8DA2-025C8B9A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are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managing</a:t>
            </a:r>
            <a:r>
              <a:rPr lang="it-IT" dirty="0"/>
              <a:t> containers?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7AF3291-1AB3-50E3-AC2F-EB73B4B7D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284C-8197-48B4-B9D4-59233DE8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36AA3-32B3-4324-AA58-A6033913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22" y="2200773"/>
            <a:ext cx="5026356" cy="1472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71F347-42BA-45A0-9B63-5911D32B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90" y="4325557"/>
            <a:ext cx="4317419" cy="16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0B08-C6FC-4DB0-BDE0-6E13897C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BDCAF85-1B7D-E197-57F2-EA272646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6F318-D917-4AC8-BE22-D429665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A35D9-5314-4976-9F35-5E1E5216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01" y="2508963"/>
            <a:ext cx="3989584" cy="273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FF19A-8054-4233-BC37-298724119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0" y="2389045"/>
            <a:ext cx="4189433" cy="28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8888-2FB9-43AA-9C2C-C81C4133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6D8EED-4BA0-D5EE-CC0F-33862FF0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C7F47-8FB8-4AA9-B58D-2D3B8B8F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4FBBD-5BA4-419F-8690-EFB0B8F7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35" y="2739661"/>
            <a:ext cx="3735342" cy="2545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AFEE6-192E-46B2-8391-D962682C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37" y="2659606"/>
            <a:ext cx="3726990" cy="254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6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20D3-3E13-43DD-BA15-475A8B9C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C628BCA-806F-E52D-7FA1-6595B0C1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CDB80-8AAB-4EFD-823D-D1D93D2D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93BFB-5093-4221-BF99-CCFCFA90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31" y="2338357"/>
            <a:ext cx="8616138" cy="31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3331-4029-48EC-80E3-1725BDC3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Nodes</a:t>
            </a:r>
            <a:r>
              <a:rPr lang="it-IT" dirty="0"/>
              <a:t> and </a:t>
            </a:r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55A1AC1-C3F6-9A20-9B17-5F3AF8A9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2C4B1-B6B3-4C8D-B06D-8D42F79E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F0030-BA18-466C-899A-1BD1CB3F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25" y="2380784"/>
            <a:ext cx="7195350" cy="31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0D1F-9077-45A6-A15C-8B4BAA69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a </a:t>
            </a:r>
            <a:r>
              <a:rPr lang="it-IT" dirty="0" err="1"/>
              <a:t>Pod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8F77-D0B1-4779-A9E9-716CA0B1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run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create/</a:t>
            </a:r>
            <a:r>
              <a:rPr lang="it-IT" dirty="0" err="1"/>
              <a:t>apply</a:t>
            </a: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9B9CC-CEEC-4D6D-B824-7784C07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A39B-C77E-46E2-92A9-0AA341F6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5" y="3932237"/>
            <a:ext cx="6736909" cy="11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834C-6C6D-4D88-AB2B-512BBEA0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Pod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40BA8A9-A5C5-B672-4B9A-B15ED65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32FFF-2EB1-46E2-8645-D7516B8A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E1F3B-F627-4295-871F-CFEB1C17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4" y="2224818"/>
            <a:ext cx="6982672" cy="3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4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48C5-0D51-4989-A501-892D39F1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Expose</a:t>
            </a:r>
            <a:r>
              <a:rPr lang="it-IT" dirty="0"/>
              <a:t> a </a:t>
            </a:r>
            <a:r>
              <a:rPr lang="it-IT" dirty="0" err="1"/>
              <a:t>Pod</a:t>
            </a:r>
            <a:r>
              <a:rPr lang="it-IT" dirty="0"/>
              <a:t> port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D915B50-9A2D-A02A-8AE4-C7526B254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47413-FBF4-4B17-9BB1-D7BE996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43AD2-F490-433C-BE0A-40881959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171" y="2099573"/>
            <a:ext cx="6713658" cy="36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C2D3-9D54-4034-BCD4-B7B1CEA2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Deleting</a:t>
            </a:r>
            <a:r>
              <a:rPr lang="it-IT" dirty="0"/>
              <a:t> a </a:t>
            </a:r>
            <a:r>
              <a:rPr lang="it-IT" dirty="0" err="1"/>
              <a:t>pod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59BEA62-6D55-F074-2191-1F03D9128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94A0-4955-45A0-A004-8A0C5371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25CE0-39D2-470A-9FDC-93E8944F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39" y="2171608"/>
            <a:ext cx="6414121" cy="35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4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65E0-FB2B-4E92-950C-73876C88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Defining</a:t>
            </a:r>
            <a:r>
              <a:rPr lang="it-IT" dirty="0"/>
              <a:t> a </a:t>
            </a:r>
            <a:r>
              <a:rPr lang="it-IT" dirty="0" err="1"/>
              <a:t>pod</a:t>
            </a:r>
            <a:r>
              <a:rPr lang="it-IT" dirty="0"/>
              <a:t> with YAML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5D9D9C7-C882-FA68-1A81-D8DA8E00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AD46B-1C6D-4E77-A263-AD4E8E42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D9D41-A01A-49F4-9AA7-A8D04E2F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92" y="3060688"/>
            <a:ext cx="7500815" cy="17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55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9AED58-0DD4-7670-7F1A-8D3E0587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1FE2286-52D7-F159-EA69-33A7CA6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5718B-B14D-417A-B6B0-36BC5995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29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59E16-44AC-4764-9368-DC86EFD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55" y="2256314"/>
            <a:ext cx="7140889" cy="33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8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1E8E-D39C-4366-90BD-59D4E5AA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Kubernetes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2D96-C23A-4E97-A253-4460C72E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Service Discovery / Load Balancing</a:t>
            </a:r>
          </a:p>
          <a:p>
            <a:r>
              <a:rPr lang="it-IT" dirty="0"/>
              <a:t>Storage </a:t>
            </a:r>
            <a:r>
              <a:rPr lang="it-IT" dirty="0" err="1"/>
              <a:t>Orchestration</a:t>
            </a:r>
            <a:endParaRPr lang="it-IT" dirty="0"/>
          </a:p>
          <a:p>
            <a:r>
              <a:rPr lang="it-IT" dirty="0" err="1"/>
              <a:t>Automate</a:t>
            </a:r>
            <a:r>
              <a:rPr lang="it-IT" dirty="0"/>
              <a:t> </a:t>
            </a:r>
            <a:r>
              <a:rPr lang="it-IT" dirty="0" err="1"/>
              <a:t>Rollouts</a:t>
            </a:r>
            <a:r>
              <a:rPr lang="it-IT" dirty="0"/>
              <a:t> / </a:t>
            </a:r>
            <a:r>
              <a:rPr lang="it-IT" dirty="0" err="1"/>
              <a:t>Rollbacks</a:t>
            </a:r>
            <a:endParaRPr lang="it-IT" dirty="0"/>
          </a:p>
          <a:p>
            <a:r>
              <a:rPr lang="it-IT" dirty="0"/>
              <a:t>Self-</a:t>
            </a:r>
            <a:r>
              <a:rPr lang="it-IT" dirty="0" err="1"/>
              <a:t>Healing</a:t>
            </a:r>
            <a:endParaRPr lang="it-IT" dirty="0"/>
          </a:p>
          <a:p>
            <a:r>
              <a:rPr lang="it-IT" dirty="0"/>
              <a:t>Secret and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  <a:p>
            <a:r>
              <a:rPr lang="it-IT" dirty="0" err="1"/>
              <a:t>Horizontal</a:t>
            </a:r>
            <a:r>
              <a:rPr lang="it-IT" dirty="0"/>
              <a:t>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DA358-5464-42C7-ADAD-F669F8ED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121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1009-C51F-4193-A7FA-C5CA089A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Pod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YAML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2C7CD0D-B00E-B472-83F8-5FF61FBD3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795F-5F84-4CBC-9368-C73CECCD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CFA58-38F9-4C60-A59C-5797C11B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14" y="2170945"/>
            <a:ext cx="7741572" cy="35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8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8BC4-BD45-4BC3-BA4B-12BD2815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or </a:t>
            </a:r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to a </a:t>
            </a:r>
            <a:r>
              <a:rPr lang="it-IT" dirty="0" err="1"/>
              <a:t>Pod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569E8B8-D549-8225-2FA5-932D74CF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9C2C0-A751-4C14-9266-7AE4FAF7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79C60-12D0-468C-BA39-13C52DF9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33" y="2194450"/>
            <a:ext cx="7559533" cy="34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2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87E4324-D66D-9560-1341-67C67681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D59E855-2E72-623B-415A-F2E33FBBF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85894-8546-4C69-9E75-75421D19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C30C1-6BE7-4768-A039-73D2AFEF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35" y="1137793"/>
            <a:ext cx="7421225" cy="43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DB95-58DE-4A06-99D7-4E1D5858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Deleting</a:t>
            </a:r>
            <a:r>
              <a:rPr lang="it-IT" dirty="0"/>
              <a:t> a </a:t>
            </a:r>
            <a:r>
              <a:rPr lang="it-IT" dirty="0" err="1"/>
              <a:t>Pod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D145223-CB78-995A-6326-79F4C19C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7F36D-731C-4A0A-9970-D65DE177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399B-FE77-4021-8CD7-D2F6881E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87" y="1903740"/>
            <a:ext cx="7361426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4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5E58-5ACB-4924-B886-D988F452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and </a:t>
            </a:r>
            <a:r>
              <a:rPr lang="it-IT" dirty="0" err="1"/>
              <a:t>Inspecting</a:t>
            </a:r>
            <a:r>
              <a:rPr lang="it-IT" dirty="0"/>
              <a:t> </a:t>
            </a:r>
            <a:r>
              <a:rPr lang="it-IT" dirty="0" err="1"/>
              <a:t>Pods</a:t>
            </a:r>
            <a:r>
              <a:rPr lang="it-IT" dirty="0"/>
              <a:t> with </a:t>
            </a:r>
            <a:r>
              <a:rPr lang="it-IT" dirty="0" err="1"/>
              <a:t>kubectl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74EEF5D-60F0-FF0A-7839-06C9C2A7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01E10-20D4-4BAA-B0AA-012C7618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FB30E-D190-438B-81AD-56C6B20A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44" y="2588024"/>
            <a:ext cx="6399311" cy="26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AC3F-008C-40B2-956F-D3A212D3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</a:t>
            </a:r>
            <a:r>
              <a:rPr lang="it-IT" dirty="0"/>
              <a:t> Health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9F7C-06BD-47E9-A39D-709C8E753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relies</a:t>
            </a:r>
            <a:r>
              <a:rPr lang="it-IT" dirty="0"/>
              <a:t> on Probes to determine the health of a </a:t>
            </a:r>
            <a:r>
              <a:rPr lang="it-IT" dirty="0" err="1"/>
              <a:t>Pod</a:t>
            </a:r>
            <a:r>
              <a:rPr lang="it-IT" dirty="0"/>
              <a:t> container</a:t>
            </a:r>
          </a:p>
          <a:p>
            <a:endParaRPr lang="it-IT" dirty="0"/>
          </a:p>
          <a:p>
            <a:r>
              <a:rPr lang="it-IT" dirty="0"/>
              <a:t>A probe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diagnostic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by the </a:t>
            </a:r>
            <a:r>
              <a:rPr lang="it-IT" dirty="0" err="1"/>
              <a:t>kubelet</a:t>
            </a:r>
            <a:r>
              <a:rPr lang="it-IT" dirty="0"/>
              <a:t> on a container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19B1-BBC6-4688-B041-7D0F7484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6C58E-3182-432E-9E12-13F9F416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09" y="4439079"/>
            <a:ext cx="4541782" cy="15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0741-8086-4C98-BBAF-87153756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Types</a:t>
            </a:r>
            <a:r>
              <a:rPr lang="it-IT" dirty="0"/>
              <a:t> of Probes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4369203-4493-F2FB-7DC2-96A5D896D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63D37-7EEE-411F-A0AE-0D1E5095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FE2F1-5A72-4162-92EC-25D84D8E1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3" y="2221712"/>
            <a:ext cx="11255734" cy="342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61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E4DF-B3CB-4575-A574-ACE51FB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Probe </a:t>
            </a:r>
            <a:r>
              <a:rPr lang="it-IT" dirty="0" err="1"/>
              <a:t>types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CDCF3CD-FF1D-3448-4AC4-10B92CE3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559CD-0FD7-4FA1-8E04-9C5CC229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8ABEA-7727-49AA-8173-20CF1068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53" y="2290539"/>
            <a:ext cx="7909693" cy="328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4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D63-8B81-4298-A6FD-1823C35F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Probe </a:t>
            </a:r>
            <a:r>
              <a:rPr lang="it-IT" dirty="0" err="1"/>
              <a:t>types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50CF7AB-DFFA-C727-7B01-DDD90B0B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C7960-F98B-49A0-B2CF-4C1C2C09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3DCC9-18A3-4701-95A3-0D36A155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93" y="1780099"/>
            <a:ext cx="6979213" cy="43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80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1663-A233-4BA8-8514-716B31A1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Probe </a:t>
            </a:r>
            <a:r>
              <a:rPr lang="it-IT" dirty="0" err="1"/>
              <a:t>types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7270BED-D95A-5513-80EE-D7C3C4F4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14EA-9818-4671-A003-C182D784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39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4D45B-3B15-42E9-BC89-6ACFF8B1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67" y="1825624"/>
            <a:ext cx="7299509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0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A80-C0C6-45F0-B7DD-076F9C67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Kubernetes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a </a:t>
            </a:r>
            <a:r>
              <a:rPr lang="it-IT" dirty="0" err="1"/>
              <a:t>desired</a:t>
            </a:r>
            <a:r>
              <a:rPr lang="it-IT" dirty="0"/>
              <a:t> state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A37EAD2-8EE7-7428-F9E8-FBCC9A3A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57F98-D121-4ACB-ACF8-35E3C983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E1893-AB94-41F2-8BB4-150DCB61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30" y="2856628"/>
            <a:ext cx="7542140" cy="21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552B-032B-4525-AED1-039A2BE2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Probe </a:t>
            </a:r>
            <a:r>
              <a:rPr lang="it-IT" dirty="0" err="1"/>
              <a:t>types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7DA4D3F-BBF9-D5CA-7610-139B451E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62BD6-98C3-4922-8B5D-723DCA9D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7EDB4-B4C6-4F74-8779-6D8604FA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30" y="1768510"/>
            <a:ext cx="6951110" cy="41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5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388D-32DC-4ED7-A610-90087278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5BB0E-7737-4694-AEC3-FBDA3B8F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ReplicaSet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declarative</a:t>
            </a:r>
            <a:r>
              <a:rPr lang="it-IT" dirty="0"/>
              <a:t> way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Pods</a:t>
            </a:r>
            <a:endParaRPr lang="it-IT" dirty="0"/>
          </a:p>
          <a:p>
            <a:endParaRPr lang="it-IT" dirty="0"/>
          </a:p>
          <a:p>
            <a:r>
              <a:rPr lang="it-IT" dirty="0"/>
              <a:t>A Deployment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declarative</a:t>
            </a:r>
            <a:r>
              <a:rPr lang="it-IT" dirty="0"/>
              <a:t> way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Pods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ReplicaSet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3374F-308E-4ECE-8149-05CFAC1C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1348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F202-39ED-46F9-9453-2183BC46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6915C66-06AD-6572-CB91-0504D875D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D2FA8-0CBB-4EB7-9FA2-2401E3FF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3E042-30C0-4B8E-9979-D2648B91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87" y="2068283"/>
            <a:ext cx="9327839" cy="37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47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A171-A273-4ABF-8668-A1DBE298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ReplicaSet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CD1201A-B103-5FB4-EC45-966B9463C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9110-EC70-4F6E-AE61-B14A0621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189CA-09D3-437D-AABC-85B5221D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58" y="2300823"/>
            <a:ext cx="8213083" cy="32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7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4F3E-204B-4C45-8344-1BCF53A4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5A9318A-7BBE-4E05-2201-D517A435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2160E-BE23-4969-A807-DBD9EF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9D3A3-EF90-43C3-99A2-1D6B7B4F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46" y="2282225"/>
            <a:ext cx="7633708" cy="33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5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F8DB-DE95-4FCE-BB32-E7EF1165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Defining</a:t>
            </a:r>
            <a:r>
              <a:rPr lang="it-IT" dirty="0"/>
              <a:t> a Deployment with YAML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D91075D-9B6F-5A5B-F88D-258B99F58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D609-073C-4D11-8A1F-CEBCE65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FFED6-6F0B-4286-9632-99D67C3E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32" y="2258701"/>
            <a:ext cx="9885535" cy="33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40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BDBF87C-DC15-5DA9-AED2-73A2E6A4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C0E6F44-9D4E-1339-3DFE-2CE0520A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E5565-BF3A-45A7-9D3F-E30D4EA9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C6301-6B60-496E-BFA0-3A3A6A3F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47" y="901646"/>
            <a:ext cx="9877706" cy="50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3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B3D1E33-92CC-5FFA-3FD2-74AD252E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82F29AC-9DB2-D466-7A7D-9CA39C13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BCC5B-F1C3-46F6-AE59-984D075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56E6A-832A-4BA0-B3A1-79148E3E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727290"/>
            <a:ext cx="9518716" cy="54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3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EB176A3-D01F-C9AB-4BDA-21324971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D8205D7-DD33-F195-1C84-6DD547543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29C98-6F69-40B1-BF45-E8609F67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0535-057D-4CC0-BC58-78A9E1DF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28" y="819150"/>
            <a:ext cx="9837743" cy="546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5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A5F25C6-44ED-26A1-1408-DC3A0070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FCD20B8-4942-4CF3-89D9-17F5B0E3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5CC7-4AE5-4BB3-81AA-433E8905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49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B3522-199C-4757-B1F3-7B32100A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85" y="1556668"/>
            <a:ext cx="8691030" cy="37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AAAE-42E8-4746-BF8D-552B2050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Elements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4843E2B-D49D-3011-AA42-3B2C1084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6AE75-E7CC-494B-A46C-A521D2F1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065CD-4434-4F5A-8B95-861A96B7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95" y="2495521"/>
            <a:ext cx="4785409" cy="28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C733F36-B82A-3B6C-0767-33880706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B1D40D5-B535-D043-83C9-8C890DC60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F5D79-1309-455A-875D-407B6CC5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6AF57-10AB-446A-BD99-28CE2495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4" y="1160672"/>
            <a:ext cx="9006812" cy="45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0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7E74171-40A3-1C20-081B-8C0A74AE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7932A78-75CF-5093-EE16-3405D784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F0370-E6F5-47AF-883C-2674AC41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42C1B-91DB-4884-8BC0-62E44994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59" y="986446"/>
            <a:ext cx="8992682" cy="48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27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9F1CC3D-2D73-7F4E-834B-E2D5BA3B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6BC2FD5-A38D-F1DC-F82A-29634391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FE778-4B47-4C70-AF09-4C016B88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62A11-B8E6-4D78-82AF-96FF2A49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91" y="1211589"/>
            <a:ext cx="9130018" cy="4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40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422988F-2641-D58D-7FB7-CDD9E178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9DDC30FA-07A2-2012-A841-F06A8E510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CEA24-1596-446A-A6E7-86FF4844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99B8-BC5A-4199-B363-602B31001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77" y="935011"/>
            <a:ext cx="9107445" cy="49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4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D880069-1138-C6BA-6B41-4E63B7AD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B5581BD-0B7B-E4EA-F691-404D903D1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A3CDF-6894-4D7C-B4AA-74601491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3D733-3747-41C7-BFF6-4269DD99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22" y="906160"/>
            <a:ext cx="10030356" cy="50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2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514E-929F-4D4A-9100-834DF6D3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you</a:t>
            </a:r>
            <a:r>
              <a:rPr lang="it-IT" dirty="0"/>
              <a:t> update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pods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B89DDB3-45FD-95DE-FC0B-A3E113C3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E9FB0-FC57-43DC-92E0-EA27EE65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AE433-CC42-4E43-9912-1EC918DF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57" y="2598742"/>
            <a:ext cx="8192654" cy="266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3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97DE40C-6AB0-1C80-1F63-30987892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CF99CFD-A0A2-B313-E8E6-B596EFAE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CE9B-4343-4B90-8206-B81CC2C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A0D5A-96CE-4DB1-A20B-9080E901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98" y="1460509"/>
            <a:ext cx="8988204" cy="39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4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B0AF-BB06-4627-8219-16412968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Rolling deployments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9D9AFC-805D-43AE-A294-0F19D528C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971" y="3445044"/>
            <a:ext cx="3246058" cy="11124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944E0-150C-4658-8EDF-68A23B26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3ED60-DDE7-4244-ACB5-A59212A4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03" y="2024024"/>
            <a:ext cx="3137702" cy="124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59578F-4AA9-4A29-90E9-66B7D43E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379" y="4230775"/>
            <a:ext cx="3337496" cy="105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06FF28-2A39-4828-93F3-9CE564BE7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783" y="4265065"/>
            <a:ext cx="3207959" cy="10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1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B422-AB58-4F0B-B22B-04A18F4F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0F2F-A0A3-4A9B-9686-825EF545E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service </a:t>
            </a:r>
            <a:r>
              <a:rPr lang="it-IT" dirty="0" err="1"/>
              <a:t>provides</a:t>
            </a:r>
            <a:r>
              <a:rPr lang="it-IT" dirty="0"/>
              <a:t> a single point of entry for </a:t>
            </a:r>
            <a:r>
              <a:rPr lang="it-IT" dirty="0" err="1"/>
              <a:t>accessing</a:t>
            </a:r>
            <a:r>
              <a:rPr lang="it-IT" dirty="0"/>
              <a:t> one or more </a:t>
            </a:r>
            <a:r>
              <a:rPr lang="it-IT" dirty="0" err="1"/>
              <a:t>Pods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4C809-63F3-4999-B0E8-E38220C8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3DAF2-BD11-403B-B1BF-3267B5A6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53" y="2797493"/>
            <a:ext cx="7893494" cy="32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2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84C2DA1-206B-F4BA-D2FD-95039BC3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FC44AAF-F1C3-D85C-3708-AD6B7ABE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D0E42-6D8C-4FD1-AF26-CE7DB890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59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ED7CA-C589-46E6-ACD8-FE9BA9F9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5" y="1355536"/>
            <a:ext cx="10916085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0CD2-25E9-42E0-914A-250FF68B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r>
              <a:rPr lang="it-IT" dirty="0"/>
              <a:t> and containers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0EF2315-14B5-3FB8-2F2C-31ED0DEEB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A96E-D38C-45BB-B3F3-AE9FF2A9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CC798-D504-4F6D-B549-94A89ADD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63" y="2787579"/>
            <a:ext cx="7705674" cy="22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70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9B0DFD8-F55E-8F50-B14D-8A8058B9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E83323C-1763-681F-8348-DCB40FC5A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6747E-52FE-456D-87E0-E6223A9A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297EB-E741-4D24-BB69-A9C5A5C7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43" y="1247689"/>
            <a:ext cx="8746913" cy="43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7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4583-9318-46C4-A30B-16C25675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Calling</a:t>
            </a:r>
            <a:r>
              <a:rPr lang="it-IT" dirty="0"/>
              <a:t> services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21E5BF0-770A-C251-10FE-3912370C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D20AF-EC09-412C-AA8D-A7516461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794B1-F337-4F73-BFA5-D7BA0BC3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03" y="2143451"/>
            <a:ext cx="8556594" cy="35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81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9462-BB94-4123-A366-44109CB8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Services and </a:t>
            </a:r>
            <a:r>
              <a:rPr lang="it-IT" dirty="0" err="1"/>
              <a:t>Pod</a:t>
            </a:r>
            <a:r>
              <a:rPr lang="it-IT" dirty="0"/>
              <a:t> Load Balancing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B3506BC-AE1D-77ED-6CB9-4CBBD82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694D0-E99E-4816-B7E4-50F67609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4D7EA-051B-4B5D-BD22-F4EB8265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23" y="2113924"/>
            <a:ext cx="7158553" cy="36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6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850C-E82B-48E7-9B87-E5F4C286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</a:t>
            </a:r>
            <a:r>
              <a:rPr lang="it-IT" dirty="0" err="1"/>
              <a:t>Types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4040ECF-36BF-BE42-A8CA-47BC7C8E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2A653-D435-4697-8048-DC9F24E1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06BA6-BC22-4C05-B382-BC492E96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22" y="2131069"/>
            <a:ext cx="8068956" cy="36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7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1675-2C7E-4BCC-896B-3A8D7C4F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ClusterIP</a:t>
            </a:r>
            <a:r>
              <a:rPr lang="it-IT" dirty="0"/>
              <a:t> Service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D199EFA-9D2D-7237-FDDB-549BC19A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75DB8-F660-4D82-B286-FA53057B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3F624-5C15-47E4-9430-537D661D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135" y="2003902"/>
            <a:ext cx="6195730" cy="38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2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A951-122C-43CA-8F33-0809A329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NodePort</a:t>
            </a:r>
            <a:r>
              <a:rPr lang="it-IT" dirty="0"/>
              <a:t> Service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F6D7395-B183-8963-0651-5E26B66F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AA17C-40B3-45C6-A499-CA0424CE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AA650-38A8-4933-8B19-903A0ABC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70" y="1960562"/>
            <a:ext cx="7931659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C269-DA6E-4BFB-97DD-4B2119D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LoadBalancer</a:t>
            </a:r>
            <a:r>
              <a:rPr lang="it-IT" dirty="0"/>
              <a:t> Service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D571310-C8FF-13BF-E544-27602856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B6E-0B66-4040-876E-2273451E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05AC6-E689-4D61-A8F2-97BAA304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89" y="1977862"/>
            <a:ext cx="7448222" cy="39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6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8A6B-FDDC-4F02-9F3B-486CADC1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ExternalName</a:t>
            </a:r>
            <a:r>
              <a:rPr lang="it-IT" dirty="0"/>
              <a:t> Service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46ABC0B-56B2-4217-CE8B-5CF47430F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32841-CDC5-4B38-8E69-BE6BEE6E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F3D48-A64E-49C1-AEC1-51701572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93" y="1977168"/>
            <a:ext cx="7137014" cy="3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0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831D8A1-80AC-80E1-CCBE-62FEBCD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2C06C25-88A4-EB47-ADC6-B1E0AF1CD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187-CBE4-4D0F-A74F-5DFFCFF0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A6C62-23C0-4E95-9A78-EAFAD48C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91" y="860378"/>
            <a:ext cx="8976818" cy="51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4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99A87F7-A867-34E3-DE6E-1890CD88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61B97D1-C938-0E2E-8C5B-4C742332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8143F-9C44-4953-85A8-5B7D0EAA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69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E9DC8-012A-4AB3-B79A-40D880AB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4" y="914178"/>
            <a:ext cx="10033272" cy="50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A4DE-37ED-4509-93FD-6D836CD7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Kubernetes</a:t>
            </a:r>
            <a:r>
              <a:rPr lang="it-IT" dirty="0"/>
              <a:t> building </a:t>
            </a:r>
            <a:r>
              <a:rPr lang="it-IT" dirty="0" err="1"/>
              <a:t>blocks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D8205BD-2098-13F3-FFCC-4ADAECFF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EE73B-E296-4E92-A4B7-A860A5F8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EE851-84EF-49A5-8926-A77C4DD5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58" y="2849461"/>
            <a:ext cx="6654683" cy="216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5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D0C35F3-52DF-5B3B-13BC-BFE5F95F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27223D4-0FB9-9930-3BD5-F1426F23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EC8-1748-4E45-868E-01EAA46C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D48C0-E93C-406B-8E40-3130CF78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00" y="697834"/>
            <a:ext cx="8653199" cy="54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2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9D117F8-CB76-930F-5B25-E185262D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72B0220-9AE9-CB61-A7DA-F7A4E8C8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A57C-99F8-46F9-A27E-35CA844C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AE498-67BB-43ED-8369-3B38ECB6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29" y="1053137"/>
            <a:ext cx="8720542" cy="47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98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AC9614B-A234-8E99-7F95-A5F2DBF8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0BFE309-21E0-9EB7-D806-A7239234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E941-1E55-454E-B381-68B1AC38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352F1-70DC-4E1E-9821-DA8ACCBD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15" y="1019041"/>
            <a:ext cx="8174170" cy="48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4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FE34C5D-C1D6-859F-D737-2430CAF9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AC983A1-A3FB-BB90-574A-CA3461A3A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AA98-9728-401B-9E77-C402C357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3611B-8640-4F25-AE48-1328505D6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78" y="698010"/>
            <a:ext cx="9548044" cy="54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065B1B8-D2D5-6B9C-23B5-DBE29A23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BC6BC2F-20EF-BF7C-7BAA-C5D9DBE0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AB71D-23E4-4DF1-8EF4-8E64D65F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DD4C-2EA8-430B-ABC3-DADD0621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60" y="953656"/>
            <a:ext cx="9667280" cy="49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26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262A785-E4D4-2050-DE1C-7A83521B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04ACBBA-28C8-0010-4A24-43B58A17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019E3-A9CB-4CA0-AD3E-44DD6B28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3ED38-2F4F-4589-8C46-74FB708F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79" y="1070769"/>
            <a:ext cx="8783441" cy="47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15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763418D-7EA5-D09D-92E2-623413AA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3196EC7-AA69-109D-5A52-440569D4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6A59E-256C-42E7-9F6C-CAA13314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25645-D75F-4423-B1B7-862E400E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38" y="1075738"/>
            <a:ext cx="9339124" cy="47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4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5BEB55-C3F5-919C-4DB4-05A8CEB0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4898970-3D48-8E66-13CA-B3AA0A3B8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FD067-8312-434D-BEB6-CA827E88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892CB-73F4-4D42-9B49-784C4315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49" y="1452889"/>
            <a:ext cx="8359901" cy="39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9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52F8648-0D1F-484B-0F97-524E0457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3B76ACB-2590-F514-AEFE-C02F436B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00954-0D4E-4474-BFC6-8D58247E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D9817-1225-41D4-8540-F46B0FD6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41" y="985687"/>
            <a:ext cx="8295717" cy="48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04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B49C-1544-4DAD-B367-DECF865A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36F0B-816C-4F40-83DC-759266DC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volume can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hold</a:t>
            </a:r>
            <a:r>
              <a:rPr lang="it-IT" dirty="0"/>
              <a:t> data and state for </a:t>
            </a:r>
            <a:r>
              <a:rPr lang="it-IT" dirty="0" err="1"/>
              <a:t>Pods</a:t>
            </a:r>
            <a:r>
              <a:rPr lang="it-IT" dirty="0"/>
              <a:t> and containers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16890-7176-45E9-A71C-D4E1DE8B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79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94E16-C70A-424E-864A-0A32E1CF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18" y="3253303"/>
            <a:ext cx="7715963" cy="32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09E4-6EFF-48F1-8749-E1018821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Pods</a:t>
            </a:r>
            <a:r>
              <a:rPr lang="it-IT" dirty="0"/>
              <a:t> and </a:t>
            </a:r>
            <a:r>
              <a:rPr lang="it-IT" dirty="0" err="1"/>
              <a:t>nodes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69CCDA0-0175-5AD2-7980-CC6DC6A2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9433A-2D0C-42EA-85C5-A7D453AD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7969F-E1CD-4B0E-9576-D8A94F02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41" y="2591591"/>
            <a:ext cx="4287517" cy="28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8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3CD1A6C-8DD1-25FB-E07D-92ADC037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6FAF33-3B29-470C-A1F1-A66ACD119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9324B-3C71-4536-81FC-64EA90A4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6E687-B904-4AD8-94DA-2FF7C573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51" y="1322387"/>
            <a:ext cx="835009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54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269D790-4B6A-7B57-6403-991C60E5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095A033-74FD-98EC-45F5-484124D87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F745D-6329-4263-978B-2628E2F3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B388A-2F05-4330-BDC1-E78D3761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93" y="1466877"/>
            <a:ext cx="9337814" cy="3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1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B6BAD08-1455-95F5-3BF0-29D20E42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9A8A5CE-0414-CF10-4070-2CF5C1530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42A86-AD08-4CDA-BB5D-C8C831AF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B78EB-D0D6-4413-A624-95A05971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17" y="1406085"/>
            <a:ext cx="8627765" cy="40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15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1C08680-AAF4-4ECA-B8AF-CF08F449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3E7015D-943B-631B-940B-D8ED03F5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A0BC7-4585-447B-87E1-AC0D161D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F90CC-B728-4380-9186-C6B70512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18" y="819150"/>
            <a:ext cx="7980163" cy="44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70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D3D1DF6-7142-560A-88B9-EFA5AA55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67F2D59-A50B-9057-FD88-752062E9B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92436-EBD7-41A2-990E-530C1910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C4429-526E-40B8-9728-D69A2782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84" y="1021834"/>
            <a:ext cx="8377231" cy="48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1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C73E78E-C8ED-B5ED-616B-B5C45AE8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0008FF3-2379-2249-997F-DE0CEADD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90B7-2870-4B4E-BEF2-C33396E4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CDE1E-59D2-4606-A66B-8E395E59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00" y="819150"/>
            <a:ext cx="9617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8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45D30C1-34F7-E1AD-1A96-A05E19DF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FD1968E-1CB7-E15C-867E-F0B743FC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5F242-62B6-4CE5-9C45-B5FE61F6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C363-5D5C-46FF-BC95-4A633731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86" y="1025903"/>
            <a:ext cx="7967027" cy="48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0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82B1-2C21-43C8-946C-4F88804D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PV &amp; PVC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55C1-73EF-4553-B1C5-9048002C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PersistentVolume</a:t>
            </a:r>
            <a:r>
              <a:rPr lang="it-IT" dirty="0"/>
              <a:t> (PV) </a:t>
            </a:r>
            <a:r>
              <a:rPr lang="it-IT" dirty="0" err="1"/>
              <a:t>is</a:t>
            </a:r>
            <a:r>
              <a:rPr lang="it-IT" dirty="0"/>
              <a:t> a cluster-wide storage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err="1"/>
              <a:t>provisioned</a:t>
            </a:r>
            <a:r>
              <a:rPr lang="it-IT" dirty="0"/>
              <a:t> by an </a:t>
            </a:r>
            <a:r>
              <a:rPr lang="it-IT" dirty="0" err="1"/>
              <a:t>administrator</a:t>
            </a:r>
            <a:r>
              <a:rPr lang="it-IT" dirty="0"/>
              <a:t> with a lifecycle </a:t>
            </a:r>
            <a:r>
              <a:rPr lang="it-IT" dirty="0" err="1"/>
              <a:t>independent</a:t>
            </a:r>
            <a:r>
              <a:rPr lang="it-IT" dirty="0"/>
              <a:t> from a </a:t>
            </a:r>
            <a:r>
              <a:rPr lang="it-IT" dirty="0" err="1"/>
              <a:t>pod</a:t>
            </a:r>
            <a:endParaRPr lang="it-IT" dirty="0"/>
          </a:p>
          <a:p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PersistentVolumeClaim</a:t>
            </a:r>
            <a:r>
              <a:rPr lang="it-IT" dirty="0"/>
              <a:t> (PVC)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request</a:t>
            </a:r>
            <a:r>
              <a:rPr lang="it-IT" dirty="0"/>
              <a:t> for a storage </a:t>
            </a:r>
            <a:r>
              <a:rPr lang="it-IT" dirty="0" err="1"/>
              <a:t>unit</a:t>
            </a:r>
            <a:r>
              <a:rPr lang="it-IT" dirty="0"/>
              <a:t> (PV)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A6E0C-92F3-4ADD-8482-DBBB4463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7719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B42D6EA-1BC5-A310-382D-B848D4A7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5869176-9DFA-632B-F864-B9717BCA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ED1C9-4DE0-46E3-A64C-80E82B38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E15D0-7655-42E1-8B21-1E9767BE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3" y="1216933"/>
            <a:ext cx="9346873" cy="44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71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3EAEEE-05D8-389A-8813-BBBBE24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3CE825-DF44-43B9-8B89-23605A703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331" y="3098341"/>
            <a:ext cx="2739338" cy="18059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CAB7A-398D-40AE-B509-E4E4AC0B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89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25488-D781-4059-A3B0-6CA94C7C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21" y="1326455"/>
            <a:ext cx="3310827" cy="1466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0DD828-851F-46C8-8CDA-4D3121568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845566"/>
            <a:ext cx="3074611" cy="1832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32ED4-31BF-475C-88DB-D888E3C3A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047" y="3589365"/>
            <a:ext cx="3093661" cy="1859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85F76B-6722-44E8-B7D2-91AED3EED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934" y="3745956"/>
            <a:ext cx="3943275" cy="17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9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7AAB-7385-4C80-9943-77E5E691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master </a:t>
            </a:r>
            <a:r>
              <a:rPr lang="it-IT" dirty="0" err="1"/>
              <a:t>node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8BD0497-C5F1-C119-B601-B234A866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94C39-ECC5-4FAF-A493-C2BC98CB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90A6-CA8D-4E52-940D-479ABDD6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72" y="2554785"/>
            <a:ext cx="5215056" cy="32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CE36D8-8401-8A14-C624-76B66B64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FE548C6-6800-775E-4370-7D66EEEF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27903-A088-44FD-BF07-FBF1EA7B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49938-1904-4B3C-9EEF-F2CE19F4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4" y="857650"/>
            <a:ext cx="8541092" cy="51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7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86AA49-1D47-6B86-C95F-A6F28397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97E4785-D984-AF7B-B0E7-F6ED152F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B9694-81D7-4DBC-B19F-67F5A942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49CBA-E612-4483-94F4-F619DF71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18" y="1656406"/>
            <a:ext cx="8577764" cy="35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8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1CCBDBA-D1CA-4295-1429-CCC3814A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5182639-689B-923A-0D65-6D6014E7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E98A1-75B8-4665-AD62-8BAEB344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9D0C0-EA92-4784-A577-8169B99B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2" y="1132652"/>
            <a:ext cx="7407796" cy="45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81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6EE3-40DA-4C99-B3AF-C78850D6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StorageClass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7098-D439-4BD7-B6EA-D7C3AD4A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StorageClass</a:t>
            </a:r>
            <a:r>
              <a:rPr lang="it-IT" dirty="0"/>
              <a:t> (SC)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type</a:t>
            </a:r>
            <a:r>
              <a:rPr lang="it-IT" dirty="0"/>
              <a:t> of storage template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provision</a:t>
            </a:r>
            <a:r>
              <a:rPr lang="it-IT" dirty="0"/>
              <a:t> storage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41443-9467-4C9B-A16E-C8861D51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354B5-296D-4846-964C-C96932AD7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56" y="2885768"/>
            <a:ext cx="8651488" cy="31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82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88703CE-5BCA-B7B0-5217-4EBE7F49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5546717-B3E5-8AF1-6E4E-D2B6D7A3B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DA6C-01AF-43CC-89AE-60DF9BBC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33E3C-570D-478E-B2C8-E360BE20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46" y="1064890"/>
            <a:ext cx="8946308" cy="47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90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00C5A81-6C53-59BB-6A2E-59C0F398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02122A-4C12-7AC3-15C1-AE3ABC01C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0F0D8-641D-4E1E-B8F3-A681B77E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DA8ED-FE40-4998-8A8F-15327EC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21" y="911182"/>
            <a:ext cx="9134957" cy="50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634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82D236E-EBCD-6BE6-03C6-AF9AF048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FE1B8D5-7083-D9FE-5241-6F842AA90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A69A4-1816-4EAB-9BB6-593984A8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96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EAE26-6D06-49A0-9DE3-8F324705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22" y="1288424"/>
            <a:ext cx="9618155" cy="42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347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6E10E90-9B7D-09E6-80DE-557F01E0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F4709F1-E8C5-8E04-875C-251BDDE63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87232-D3A7-416C-8922-0B8C5ACD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2C7A4-B47C-4D53-8734-28DF2884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30" y="1508125"/>
            <a:ext cx="9075070" cy="38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823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263B-A987-43CE-846E-8B2EEF9C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ConfigMaps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245D-98EC-4FEC-B8E7-4FA01884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ConfigMaps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way to store </a:t>
            </a:r>
            <a:r>
              <a:rPr lang="it-IT" dirty="0" err="1"/>
              <a:t>configuration</a:t>
            </a:r>
            <a:r>
              <a:rPr lang="it-IT" dirty="0"/>
              <a:t> information and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containers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7617-8667-4F9B-9836-A7EC09F4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98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9BF5C-7DF4-48C2-8E24-0B8F5E3D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56" y="2620295"/>
            <a:ext cx="9095106" cy="33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29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D82D9BA-56D6-28D2-7383-E40B8757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8D5BC30-6940-A0BA-D274-F6B2EDF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E6E7-DB5C-446F-B65E-0BD5A50E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1437-0170-4E37-9B6A-26C43D59B50C}" type="slidenum">
              <a:rPr lang="it-IT" smtClean="0"/>
              <a:t>99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518DA-8599-41B9-9945-514B68C2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82" y="896018"/>
            <a:ext cx="7553236" cy="49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7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2">
      <a:dk1>
        <a:srgbClr val="121037"/>
      </a:dk1>
      <a:lt1>
        <a:sysClr val="window" lastClr="FFFFFF"/>
      </a:lt1>
      <a:dk2>
        <a:srgbClr val="FFFFFF"/>
      </a:dk2>
      <a:lt2>
        <a:srgbClr val="5F6261"/>
      </a:lt2>
      <a:accent1>
        <a:srgbClr val="121037"/>
      </a:accent1>
      <a:accent2>
        <a:srgbClr val="FECB37"/>
      </a:accent2>
      <a:accent3>
        <a:srgbClr val="A5A5A5"/>
      </a:accent3>
      <a:accent4>
        <a:srgbClr val="FFC000"/>
      </a:accent4>
      <a:accent5>
        <a:srgbClr val="5B9BD5"/>
      </a:accent5>
      <a:accent6>
        <a:srgbClr val="FFC000"/>
      </a:accent6>
      <a:hlink>
        <a:srgbClr val="0563C1"/>
      </a:hlink>
      <a:folHlink>
        <a:srgbClr val="954F72"/>
      </a:folHlink>
    </a:clrScheme>
    <a:fontScheme name="Layout_presentazion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Thinks_CoverCorso.potx" id="{4BA96F04-BF84-4B78-8B6F-9AFAD9B46EE6}" vid="{19DC0414-6C64-491E-9EC4-E101534378E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0EA2A946AE75448088D770D8A64525" ma:contentTypeVersion="10" ma:contentTypeDescription="Creare un nuovo documento." ma:contentTypeScope="" ma:versionID="9f93c0603fc03ff7bbdb73c7a492dfac">
  <xsd:schema xmlns:xsd="http://www.w3.org/2001/XMLSchema" xmlns:xs="http://www.w3.org/2001/XMLSchema" xmlns:p="http://schemas.microsoft.com/office/2006/metadata/properties" xmlns:ns2="89f72cc7-0204-4148-b05e-948e529bf242" targetNamespace="http://schemas.microsoft.com/office/2006/metadata/properties" ma:root="true" ma:fieldsID="633cc14b3d25247b1095366f63cba0f8" ns2:_="">
    <xsd:import namespace="89f72cc7-0204-4148-b05e-948e529bf2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f72cc7-0204-4148-b05e-948e529bf2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52C2DC-9CB4-4DB6-88D4-09860CCA99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7B52DE-93C9-4EE2-9AD2-0EB9DA6D34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f72cc7-0204-4148-b05e-948e529bf2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BD3B33-F56A-48CC-A7FA-BF0E66E37EA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DigitalThinks_CoverCorso</Template>
  <TotalTime>0</TotalTime>
  <Words>500</Words>
  <Application>Microsoft Office PowerPoint</Application>
  <PresentationFormat>Widescreen</PresentationFormat>
  <Paragraphs>197</Paragraphs>
  <Slides>115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115</vt:i4>
      </vt:variant>
    </vt:vector>
  </HeadingPairs>
  <TitlesOfParts>
    <vt:vector size="119" baseType="lpstr">
      <vt:lpstr>Arial</vt:lpstr>
      <vt:lpstr>Calibri</vt:lpstr>
      <vt:lpstr>Segoe UI</vt:lpstr>
      <vt:lpstr>Tema di Office</vt:lpstr>
      <vt:lpstr>What is Kubernetes</vt:lpstr>
      <vt:lpstr>How are you managing containers?</vt:lpstr>
      <vt:lpstr>Kubernetes Features</vt:lpstr>
      <vt:lpstr>Kubernetes move you to a desired state</vt:lpstr>
      <vt:lpstr>Key Elements</vt:lpstr>
      <vt:lpstr>Pods and containers</vt:lpstr>
      <vt:lpstr>Kubernetes building blocks</vt:lpstr>
      <vt:lpstr>Pods and nodes</vt:lpstr>
      <vt:lpstr>The master node</vt:lpstr>
      <vt:lpstr>Communicating with kubectl</vt:lpstr>
      <vt:lpstr>Kubernetes nodes</vt:lpstr>
      <vt:lpstr>Benefits</vt:lpstr>
      <vt:lpstr>Benefits</vt:lpstr>
      <vt:lpstr>Developer Use cases</vt:lpstr>
      <vt:lpstr>Running Kubernetes Locally</vt:lpstr>
      <vt:lpstr>Presentazione standard di PowerPoint</vt:lpstr>
      <vt:lpstr>Web UI Dashboard</vt:lpstr>
      <vt:lpstr>Pods</vt:lpstr>
      <vt:lpstr>Pods</vt:lpstr>
      <vt:lpstr>Pods</vt:lpstr>
      <vt:lpstr>Pods</vt:lpstr>
      <vt:lpstr>Pods</vt:lpstr>
      <vt:lpstr>Nodes and Pods</vt:lpstr>
      <vt:lpstr>Running a Pod</vt:lpstr>
      <vt:lpstr>Information about Pod</vt:lpstr>
      <vt:lpstr>Expose a Pod port</vt:lpstr>
      <vt:lpstr>Deleting a pod</vt:lpstr>
      <vt:lpstr>Defining a pod with YAML</vt:lpstr>
      <vt:lpstr>Presentazione standard di PowerPoint</vt:lpstr>
      <vt:lpstr>Creating a Pod using YAML</vt:lpstr>
      <vt:lpstr>Creating or applying changes to a Pod</vt:lpstr>
      <vt:lpstr>Presentazione standard di PowerPoint</vt:lpstr>
      <vt:lpstr>Deleting a Pod</vt:lpstr>
      <vt:lpstr>Creating and Inspecting Pods with kubectl</vt:lpstr>
      <vt:lpstr>Pod Health</vt:lpstr>
      <vt:lpstr>Types of Probes</vt:lpstr>
      <vt:lpstr>Probe types</vt:lpstr>
      <vt:lpstr>Probe types</vt:lpstr>
      <vt:lpstr>Probe types</vt:lpstr>
      <vt:lpstr>Probe types</vt:lpstr>
      <vt:lpstr>Deployments</vt:lpstr>
      <vt:lpstr>Deployments</vt:lpstr>
      <vt:lpstr>ReplicaSet</vt:lpstr>
      <vt:lpstr>Deployments</vt:lpstr>
      <vt:lpstr>Defining a Deployment with YAML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do you update existing pods?</vt:lpstr>
      <vt:lpstr>Presentazione standard di PowerPoint</vt:lpstr>
      <vt:lpstr>Rolling deployments</vt:lpstr>
      <vt:lpstr>Services</vt:lpstr>
      <vt:lpstr>Presentazione standard di PowerPoint</vt:lpstr>
      <vt:lpstr>Presentazione standard di PowerPoint</vt:lpstr>
      <vt:lpstr>Calling services</vt:lpstr>
      <vt:lpstr>Services and Pod Load Balancing</vt:lpstr>
      <vt:lpstr>Service Types</vt:lpstr>
      <vt:lpstr>ClusterIP Service</vt:lpstr>
      <vt:lpstr>NodePort Service</vt:lpstr>
      <vt:lpstr>LoadBalancer Service</vt:lpstr>
      <vt:lpstr>ExternalName Service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Storage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PV &amp; PVC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StorageClass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ConfigMaps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Secret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Thinks</dc:title>
  <dc:creator>Manuela Pollastri</dc:creator>
  <cp:lastModifiedBy>Antonio Venditti</cp:lastModifiedBy>
  <cp:revision>6</cp:revision>
  <dcterms:created xsi:type="dcterms:W3CDTF">2021-03-22T14:42:16Z</dcterms:created>
  <dcterms:modified xsi:type="dcterms:W3CDTF">2022-11-10T10:40:29Z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0x0101001F0EA2A946AE75448088D770D8A64525</vt:lpwstr>
  </property>
</Properties>
</file>